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314" r:id="rId2"/>
    <p:sldId id="316" r:id="rId3"/>
    <p:sldId id="346" r:id="rId4"/>
    <p:sldId id="282" r:id="rId5"/>
    <p:sldId id="287" r:id="rId6"/>
    <p:sldId id="271" r:id="rId7"/>
    <p:sldId id="341" r:id="rId8"/>
    <p:sldId id="284" r:id="rId9"/>
    <p:sldId id="528" r:id="rId10"/>
    <p:sldId id="402" r:id="rId11"/>
    <p:sldId id="308" r:id="rId12"/>
    <p:sldId id="529" r:id="rId13"/>
    <p:sldId id="317" r:id="rId14"/>
    <p:sldId id="530" r:id="rId15"/>
    <p:sldId id="531" r:id="rId16"/>
    <p:sldId id="315" r:id="rId17"/>
    <p:sldId id="532" r:id="rId18"/>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BE9BD"/>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BE944C-32AF-4E5C-96EC-8351318C0B62}" v="1" dt="2022-03-13T00:40:46.8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15" autoAdjust="0"/>
    <p:restoredTop sz="87929" autoAdjust="0"/>
  </p:normalViewPr>
  <p:slideViewPr>
    <p:cSldViewPr>
      <p:cViewPr varScale="1">
        <p:scale>
          <a:sx n="75" d="100"/>
          <a:sy n="75" d="100"/>
        </p:scale>
        <p:origin x="157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riq Gilani" userId="f95dad9b-1e6c-498c-b573-9242e9268dd4" providerId="ADAL" clId="{4DBE944C-32AF-4E5C-96EC-8351318C0B62}"/>
    <pc:docChg chg="undo custSel addSld delSld modSld sldOrd">
      <pc:chgData name="Tariq Gilani" userId="f95dad9b-1e6c-498c-b573-9242e9268dd4" providerId="ADAL" clId="{4DBE944C-32AF-4E5C-96EC-8351318C0B62}" dt="2022-03-16T14:29:15.894" v="5346" actId="1076"/>
      <pc:docMkLst>
        <pc:docMk/>
      </pc:docMkLst>
      <pc:sldChg chg="addSp modSp mod modAnim">
        <pc:chgData name="Tariq Gilani" userId="f95dad9b-1e6c-498c-b573-9242e9268dd4" providerId="ADAL" clId="{4DBE944C-32AF-4E5C-96EC-8351318C0B62}" dt="2022-03-16T14:08:41.809" v="5169"/>
        <pc:sldMkLst>
          <pc:docMk/>
          <pc:sldMk cId="0" sldId="271"/>
        </pc:sldMkLst>
        <pc:spChg chg="add mod">
          <ac:chgData name="Tariq Gilani" userId="f95dad9b-1e6c-498c-b573-9242e9268dd4" providerId="ADAL" clId="{4DBE944C-32AF-4E5C-96EC-8351318C0B62}" dt="2022-03-16T14:07:51.015" v="5161" actId="1076"/>
          <ac:spMkLst>
            <pc:docMk/>
            <pc:sldMk cId="0" sldId="271"/>
            <ac:spMk id="6" creationId="{0E99AE30-CEB4-4A17-B7EC-14873E6FBB2D}"/>
          </ac:spMkLst>
        </pc:spChg>
        <pc:spChg chg="add mod">
          <ac:chgData name="Tariq Gilani" userId="f95dad9b-1e6c-498c-b573-9242e9268dd4" providerId="ADAL" clId="{4DBE944C-32AF-4E5C-96EC-8351318C0B62}" dt="2022-03-16T14:07:26.784" v="5156" actId="1076"/>
          <ac:spMkLst>
            <pc:docMk/>
            <pc:sldMk cId="0" sldId="271"/>
            <ac:spMk id="8" creationId="{0CF496A6-4B40-4B89-B7CB-6C3F3C64AB2B}"/>
          </ac:spMkLst>
        </pc:spChg>
        <pc:spChg chg="mod">
          <ac:chgData name="Tariq Gilani" userId="f95dad9b-1e6c-498c-b573-9242e9268dd4" providerId="ADAL" clId="{4DBE944C-32AF-4E5C-96EC-8351318C0B62}" dt="2022-03-16T14:08:35.090" v="5167" actId="114"/>
          <ac:spMkLst>
            <pc:docMk/>
            <pc:sldMk cId="0" sldId="271"/>
            <ac:spMk id="21507" creationId="{00000000-0000-0000-0000-000000000000}"/>
          </ac:spMkLst>
        </pc:spChg>
        <pc:spChg chg="mod">
          <ac:chgData name="Tariq Gilani" userId="f95dad9b-1e6c-498c-b573-9242e9268dd4" providerId="ADAL" clId="{4DBE944C-32AF-4E5C-96EC-8351318C0B62}" dt="2022-03-16T14:07:44.991" v="5159" actId="1076"/>
          <ac:spMkLst>
            <pc:docMk/>
            <pc:sldMk cId="0" sldId="271"/>
            <ac:spMk id="21510" creationId="{00000000-0000-0000-0000-000000000000}"/>
          </ac:spMkLst>
        </pc:spChg>
      </pc:sldChg>
      <pc:sldChg chg="delSp modSp mod ord modAnim">
        <pc:chgData name="Tariq Gilani" userId="f95dad9b-1e6c-498c-b573-9242e9268dd4" providerId="ADAL" clId="{4DBE944C-32AF-4E5C-96EC-8351318C0B62}" dt="2022-03-16T13:59:22.654" v="5094" actId="14100"/>
        <pc:sldMkLst>
          <pc:docMk/>
          <pc:sldMk cId="0" sldId="282"/>
        </pc:sldMkLst>
        <pc:spChg chg="del">
          <ac:chgData name="Tariq Gilani" userId="f95dad9b-1e6c-498c-b573-9242e9268dd4" providerId="ADAL" clId="{4DBE944C-32AF-4E5C-96EC-8351318C0B62}" dt="2022-03-14T19:45:50.731" v="21" actId="478"/>
          <ac:spMkLst>
            <pc:docMk/>
            <pc:sldMk cId="0" sldId="282"/>
            <ac:spMk id="2" creationId="{02D81F0B-8780-45A4-BC73-D125E3768025}"/>
          </ac:spMkLst>
        </pc:spChg>
        <pc:spChg chg="mod">
          <ac:chgData name="Tariq Gilani" userId="f95dad9b-1e6c-498c-b573-9242e9268dd4" providerId="ADAL" clId="{4DBE944C-32AF-4E5C-96EC-8351318C0B62}" dt="2022-03-16T13:56:33.488" v="5092" actId="20577"/>
          <ac:spMkLst>
            <pc:docMk/>
            <pc:sldMk cId="0" sldId="282"/>
            <ac:spMk id="19458" creationId="{00000000-0000-0000-0000-000000000000}"/>
          </ac:spMkLst>
        </pc:spChg>
        <pc:spChg chg="mod">
          <ac:chgData name="Tariq Gilani" userId="f95dad9b-1e6c-498c-b573-9242e9268dd4" providerId="ADAL" clId="{4DBE944C-32AF-4E5C-96EC-8351318C0B62}" dt="2022-03-16T13:59:22.654" v="5094" actId="14100"/>
          <ac:spMkLst>
            <pc:docMk/>
            <pc:sldMk cId="0" sldId="282"/>
            <ac:spMk id="19460" creationId="{00000000-0000-0000-0000-000000000000}"/>
          </ac:spMkLst>
        </pc:spChg>
      </pc:sldChg>
      <pc:sldChg chg="addSp delSp modSp mod delAnim modAnim">
        <pc:chgData name="Tariq Gilani" userId="f95dad9b-1e6c-498c-b573-9242e9268dd4" providerId="ADAL" clId="{4DBE944C-32AF-4E5C-96EC-8351318C0B62}" dt="2022-03-16T14:20:56.080" v="5330" actId="14100"/>
        <pc:sldMkLst>
          <pc:docMk/>
          <pc:sldMk cId="0" sldId="284"/>
        </pc:sldMkLst>
        <pc:spChg chg="del mod">
          <ac:chgData name="Tariq Gilani" userId="f95dad9b-1e6c-498c-b573-9242e9268dd4" providerId="ADAL" clId="{4DBE944C-32AF-4E5C-96EC-8351318C0B62}" dt="2022-03-14T23:31:06.391" v="558" actId="21"/>
          <ac:spMkLst>
            <pc:docMk/>
            <pc:sldMk cId="0" sldId="284"/>
            <ac:spMk id="3" creationId="{170329A9-9252-4AD9-9F6F-73ADDFB2BE93}"/>
          </ac:spMkLst>
        </pc:spChg>
        <pc:spChg chg="mod">
          <ac:chgData name="Tariq Gilani" userId="f95dad9b-1e6c-498c-b573-9242e9268dd4" providerId="ADAL" clId="{4DBE944C-32AF-4E5C-96EC-8351318C0B62}" dt="2022-03-14T19:44:58.745" v="18" actId="164"/>
          <ac:spMkLst>
            <pc:docMk/>
            <pc:sldMk cId="0" sldId="284"/>
            <ac:spMk id="13323" creationId="{00000000-0000-0000-0000-000000000000}"/>
          </ac:spMkLst>
        </pc:spChg>
        <pc:spChg chg="mod">
          <ac:chgData name="Tariq Gilani" userId="f95dad9b-1e6c-498c-b573-9242e9268dd4" providerId="ADAL" clId="{4DBE944C-32AF-4E5C-96EC-8351318C0B62}" dt="2022-03-14T19:44:58.745" v="18" actId="164"/>
          <ac:spMkLst>
            <pc:docMk/>
            <pc:sldMk cId="0" sldId="284"/>
            <ac:spMk id="13324" creationId="{00000000-0000-0000-0000-000000000000}"/>
          </ac:spMkLst>
        </pc:spChg>
        <pc:spChg chg="mod">
          <ac:chgData name="Tariq Gilani" userId="f95dad9b-1e6c-498c-b573-9242e9268dd4" providerId="ADAL" clId="{4DBE944C-32AF-4E5C-96EC-8351318C0B62}" dt="2022-03-14T19:44:58.745" v="18" actId="164"/>
          <ac:spMkLst>
            <pc:docMk/>
            <pc:sldMk cId="0" sldId="284"/>
            <ac:spMk id="13325" creationId="{00000000-0000-0000-0000-000000000000}"/>
          </ac:spMkLst>
        </pc:spChg>
        <pc:spChg chg="mod">
          <ac:chgData name="Tariq Gilani" userId="f95dad9b-1e6c-498c-b573-9242e9268dd4" providerId="ADAL" clId="{4DBE944C-32AF-4E5C-96EC-8351318C0B62}" dt="2022-03-14T19:44:58.745" v="18" actId="164"/>
          <ac:spMkLst>
            <pc:docMk/>
            <pc:sldMk cId="0" sldId="284"/>
            <ac:spMk id="13326" creationId="{00000000-0000-0000-0000-000000000000}"/>
          </ac:spMkLst>
        </pc:spChg>
        <pc:spChg chg="mod">
          <ac:chgData name="Tariq Gilani" userId="f95dad9b-1e6c-498c-b573-9242e9268dd4" providerId="ADAL" clId="{4DBE944C-32AF-4E5C-96EC-8351318C0B62}" dt="2022-03-14T19:44:58.745" v="18" actId="164"/>
          <ac:spMkLst>
            <pc:docMk/>
            <pc:sldMk cId="0" sldId="284"/>
            <ac:spMk id="13327" creationId="{00000000-0000-0000-0000-000000000000}"/>
          </ac:spMkLst>
        </pc:spChg>
        <pc:spChg chg="mod">
          <ac:chgData name="Tariq Gilani" userId="f95dad9b-1e6c-498c-b573-9242e9268dd4" providerId="ADAL" clId="{4DBE944C-32AF-4E5C-96EC-8351318C0B62}" dt="2022-03-14T19:44:58.745" v="18" actId="164"/>
          <ac:spMkLst>
            <pc:docMk/>
            <pc:sldMk cId="0" sldId="284"/>
            <ac:spMk id="13328" creationId="{00000000-0000-0000-0000-000000000000}"/>
          </ac:spMkLst>
        </pc:spChg>
        <pc:spChg chg="mod">
          <ac:chgData name="Tariq Gilani" userId="f95dad9b-1e6c-498c-b573-9242e9268dd4" providerId="ADAL" clId="{4DBE944C-32AF-4E5C-96EC-8351318C0B62}" dt="2022-03-14T19:44:58.745" v="18" actId="164"/>
          <ac:spMkLst>
            <pc:docMk/>
            <pc:sldMk cId="0" sldId="284"/>
            <ac:spMk id="13329" creationId="{00000000-0000-0000-0000-000000000000}"/>
          </ac:spMkLst>
        </pc:spChg>
        <pc:spChg chg="mod">
          <ac:chgData name="Tariq Gilani" userId="f95dad9b-1e6c-498c-b573-9242e9268dd4" providerId="ADAL" clId="{4DBE944C-32AF-4E5C-96EC-8351318C0B62}" dt="2022-03-14T19:44:58.745" v="18" actId="164"/>
          <ac:spMkLst>
            <pc:docMk/>
            <pc:sldMk cId="0" sldId="284"/>
            <ac:spMk id="13330" creationId="{00000000-0000-0000-0000-000000000000}"/>
          </ac:spMkLst>
        </pc:spChg>
        <pc:spChg chg="mod">
          <ac:chgData name="Tariq Gilani" userId="f95dad9b-1e6c-498c-b573-9242e9268dd4" providerId="ADAL" clId="{4DBE944C-32AF-4E5C-96EC-8351318C0B62}" dt="2022-03-14T19:44:58.745" v="18" actId="164"/>
          <ac:spMkLst>
            <pc:docMk/>
            <pc:sldMk cId="0" sldId="284"/>
            <ac:spMk id="13331" creationId="{00000000-0000-0000-0000-000000000000}"/>
          </ac:spMkLst>
        </pc:spChg>
        <pc:spChg chg="mod">
          <ac:chgData name="Tariq Gilani" userId="f95dad9b-1e6c-498c-b573-9242e9268dd4" providerId="ADAL" clId="{4DBE944C-32AF-4E5C-96EC-8351318C0B62}" dt="2022-03-14T19:44:58.745" v="18" actId="164"/>
          <ac:spMkLst>
            <pc:docMk/>
            <pc:sldMk cId="0" sldId="284"/>
            <ac:spMk id="13332" creationId="{00000000-0000-0000-0000-000000000000}"/>
          </ac:spMkLst>
        </pc:spChg>
        <pc:spChg chg="mod">
          <ac:chgData name="Tariq Gilani" userId="f95dad9b-1e6c-498c-b573-9242e9268dd4" providerId="ADAL" clId="{4DBE944C-32AF-4E5C-96EC-8351318C0B62}" dt="2022-03-14T19:44:58.745" v="18" actId="164"/>
          <ac:spMkLst>
            <pc:docMk/>
            <pc:sldMk cId="0" sldId="284"/>
            <ac:spMk id="13333" creationId="{00000000-0000-0000-0000-000000000000}"/>
          </ac:spMkLst>
        </pc:spChg>
        <pc:spChg chg="mod">
          <ac:chgData name="Tariq Gilani" userId="f95dad9b-1e6c-498c-b573-9242e9268dd4" providerId="ADAL" clId="{4DBE944C-32AF-4E5C-96EC-8351318C0B62}" dt="2022-03-14T19:44:58.745" v="18" actId="164"/>
          <ac:spMkLst>
            <pc:docMk/>
            <pc:sldMk cId="0" sldId="284"/>
            <ac:spMk id="13334" creationId="{00000000-0000-0000-0000-000000000000}"/>
          </ac:spMkLst>
        </pc:spChg>
        <pc:spChg chg="mod">
          <ac:chgData name="Tariq Gilani" userId="f95dad9b-1e6c-498c-b573-9242e9268dd4" providerId="ADAL" clId="{4DBE944C-32AF-4E5C-96EC-8351318C0B62}" dt="2022-03-14T19:44:58.745" v="18" actId="164"/>
          <ac:spMkLst>
            <pc:docMk/>
            <pc:sldMk cId="0" sldId="284"/>
            <ac:spMk id="13335" creationId="{00000000-0000-0000-0000-000000000000}"/>
          </ac:spMkLst>
        </pc:spChg>
        <pc:spChg chg="mod">
          <ac:chgData name="Tariq Gilani" userId="f95dad9b-1e6c-498c-b573-9242e9268dd4" providerId="ADAL" clId="{4DBE944C-32AF-4E5C-96EC-8351318C0B62}" dt="2022-03-14T19:44:58.745" v="18" actId="164"/>
          <ac:spMkLst>
            <pc:docMk/>
            <pc:sldMk cId="0" sldId="284"/>
            <ac:spMk id="13336" creationId="{00000000-0000-0000-0000-000000000000}"/>
          </ac:spMkLst>
        </pc:spChg>
        <pc:spChg chg="mod">
          <ac:chgData name="Tariq Gilani" userId="f95dad9b-1e6c-498c-b573-9242e9268dd4" providerId="ADAL" clId="{4DBE944C-32AF-4E5C-96EC-8351318C0B62}" dt="2022-03-14T19:44:58.745" v="18" actId="164"/>
          <ac:spMkLst>
            <pc:docMk/>
            <pc:sldMk cId="0" sldId="284"/>
            <ac:spMk id="13337" creationId="{00000000-0000-0000-0000-000000000000}"/>
          </ac:spMkLst>
        </pc:spChg>
        <pc:spChg chg="mod">
          <ac:chgData name="Tariq Gilani" userId="f95dad9b-1e6c-498c-b573-9242e9268dd4" providerId="ADAL" clId="{4DBE944C-32AF-4E5C-96EC-8351318C0B62}" dt="2022-03-14T19:44:58.745" v="18" actId="164"/>
          <ac:spMkLst>
            <pc:docMk/>
            <pc:sldMk cId="0" sldId="284"/>
            <ac:spMk id="13338" creationId="{00000000-0000-0000-0000-000000000000}"/>
          </ac:spMkLst>
        </pc:spChg>
        <pc:spChg chg="mod">
          <ac:chgData name="Tariq Gilani" userId="f95dad9b-1e6c-498c-b573-9242e9268dd4" providerId="ADAL" clId="{4DBE944C-32AF-4E5C-96EC-8351318C0B62}" dt="2022-03-14T19:44:58.745" v="18" actId="164"/>
          <ac:spMkLst>
            <pc:docMk/>
            <pc:sldMk cId="0" sldId="284"/>
            <ac:spMk id="13339" creationId="{00000000-0000-0000-0000-000000000000}"/>
          </ac:spMkLst>
        </pc:spChg>
        <pc:spChg chg="mod">
          <ac:chgData name="Tariq Gilani" userId="f95dad9b-1e6c-498c-b573-9242e9268dd4" providerId="ADAL" clId="{4DBE944C-32AF-4E5C-96EC-8351318C0B62}" dt="2022-03-14T19:44:58.745" v="18" actId="164"/>
          <ac:spMkLst>
            <pc:docMk/>
            <pc:sldMk cId="0" sldId="284"/>
            <ac:spMk id="13340" creationId="{00000000-0000-0000-0000-000000000000}"/>
          </ac:spMkLst>
        </pc:spChg>
        <pc:spChg chg="mod">
          <ac:chgData name="Tariq Gilani" userId="f95dad9b-1e6c-498c-b573-9242e9268dd4" providerId="ADAL" clId="{4DBE944C-32AF-4E5C-96EC-8351318C0B62}" dt="2022-03-14T19:44:58.745" v="18" actId="164"/>
          <ac:spMkLst>
            <pc:docMk/>
            <pc:sldMk cId="0" sldId="284"/>
            <ac:spMk id="13341" creationId="{00000000-0000-0000-0000-000000000000}"/>
          </ac:spMkLst>
        </pc:spChg>
        <pc:spChg chg="mod">
          <ac:chgData name="Tariq Gilani" userId="f95dad9b-1e6c-498c-b573-9242e9268dd4" providerId="ADAL" clId="{4DBE944C-32AF-4E5C-96EC-8351318C0B62}" dt="2022-03-14T19:44:58.745" v="18" actId="164"/>
          <ac:spMkLst>
            <pc:docMk/>
            <pc:sldMk cId="0" sldId="284"/>
            <ac:spMk id="13342" creationId="{00000000-0000-0000-0000-000000000000}"/>
          </ac:spMkLst>
        </pc:spChg>
        <pc:spChg chg="mod">
          <ac:chgData name="Tariq Gilani" userId="f95dad9b-1e6c-498c-b573-9242e9268dd4" providerId="ADAL" clId="{4DBE944C-32AF-4E5C-96EC-8351318C0B62}" dt="2022-03-14T19:44:58.745" v="18" actId="164"/>
          <ac:spMkLst>
            <pc:docMk/>
            <pc:sldMk cId="0" sldId="284"/>
            <ac:spMk id="13343" creationId="{00000000-0000-0000-0000-000000000000}"/>
          </ac:spMkLst>
        </pc:spChg>
        <pc:spChg chg="mod">
          <ac:chgData name="Tariq Gilani" userId="f95dad9b-1e6c-498c-b573-9242e9268dd4" providerId="ADAL" clId="{4DBE944C-32AF-4E5C-96EC-8351318C0B62}" dt="2022-03-14T19:44:58.745" v="18" actId="164"/>
          <ac:spMkLst>
            <pc:docMk/>
            <pc:sldMk cId="0" sldId="284"/>
            <ac:spMk id="13344" creationId="{00000000-0000-0000-0000-000000000000}"/>
          </ac:spMkLst>
        </pc:spChg>
        <pc:spChg chg="mod">
          <ac:chgData name="Tariq Gilani" userId="f95dad9b-1e6c-498c-b573-9242e9268dd4" providerId="ADAL" clId="{4DBE944C-32AF-4E5C-96EC-8351318C0B62}" dt="2022-03-14T19:44:58.745" v="18" actId="164"/>
          <ac:spMkLst>
            <pc:docMk/>
            <pc:sldMk cId="0" sldId="284"/>
            <ac:spMk id="13345" creationId="{00000000-0000-0000-0000-000000000000}"/>
          </ac:spMkLst>
        </pc:spChg>
        <pc:spChg chg="mod">
          <ac:chgData name="Tariq Gilani" userId="f95dad9b-1e6c-498c-b573-9242e9268dd4" providerId="ADAL" clId="{4DBE944C-32AF-4E5C-96EC-8351318C0B62}" dt="2022-03-14T19:42:59.247" v="12" actId="255"/>
          <ac:spMkLst>
            <pc:docMk/>
            <pc:sldMk cId="0" sldId="284"/>
            <ac:spMk id="13347" creationId="{00000000-0000-0000-0000-000000000000}"/>
          </ac:spMkLst>
        </pc:spChg>
        <pc:spChg chg="mod">
          <ac:chgData name="Tariq Gilani" userId="f95dad9b-1e6c-498c-b573-9242e9268dd4" providerId="ADAL" clId="{4DBE944C-32AF-4E5C-96EC-8351318C0B62}" dt="2022-03-16T14:20:48.679" v="5329" actId="1076"/>
          <ac:spMkLst>
            <pc:docMk/>
            <pc:sldMk cId="0" sldId="284"/>
            <ac:spMk id="13348" creationId="{00000000-0000-0000-0000-000000000000}"/>
          </ac:spMkLst>
        </pc:spChg>
        <pc:spChg chg="mod">
          <ac:chgData name="Tariq Gilani" userId="f95dad9b-1e6c-498c-b573-9242e9268dd4" providerId="ADAL" clId="{4DBE944C-32AF-4E5C-96EC-8351318C0B62}" dt="2022-03-14T19:43:11.450" v="14" actId="255"/>
          <ac:spMkLst>
            <pc:docMk/>
            <pc:sldMk cId="0" sldId="284"/>
            <ac:spMk id="13349" creationId="{00000000-0000-0000-0000-000000000000}"/>
          </ac:spMkLst>
        </pc:spChg>
        <pc:spChg chg="del mod">
          <ac:chgData name="Tariq Gilani" userId="f95dad9b-1e6c-498c-b573-9242e9268dd4" providerId="ADAL" clId="{4DBE944C-32AF-4E5C-96EC-8351318C0B62}" dt="2022-03-16T14:20:35.975" v="5325" actId="478"/>
          <ac:spMkLst>
            <pc:docMk/>
            <pc:sldMk cId="0" sldId="284"/>
            <ac:spMk id="13350" creationId="{00000000-0000-0000-0000-000000000000}"/>
          </ac:spMkLst>
        </pc:spChg>
        <pc:spChg chg="mod">
          <ac:chgData name="Tariq Gilani" userId="f95dad9b-1e6c-498c-b573-9242e9268dd4" providerId="ADAL" clId="{4DBE944C-32AF-4E5C-96EC-8351318C0B62}" dt="2022-03-14T19:42:50.662" v="10" actId="255"/>
          <ac:spMkLst>
            <pc:docMk/>
            <pc:sldMk cId="0" sldId="284"/>
            <ac:spMk id="13351" creationId="{00000000-0000-0000-0000-000000000000}"/>
          </ac:spMkLst>
        </pc:spChg>
        <pc:spChg chg="mod">
          <ac:chgData name="Tariq Gilani" userId="f95dad9b-1e6c-498c-b573-9242e9268dd4" providerId="ADAL" clId="{4DBE944C-32AF-4E5C-96EC-8351318C0B62}" dt="2022-03-14T19:42:45.805" v="9" actId="255"/>
          <ac:spMkLst>
            <pc:docMk/>
            <pc:sldMk cId="0" sldId="284"/>
            <ac:spMk id="13352" creationId="{00000000-0000-0000-0000-000000000000}"/>
          </ac:spMkLst>
        </pc:spChg>
        <pc:spChg chg="mod">
          <ac:chgData name="Tariq Gilani" userId="f95dad9b-1e6c-498c-b573-9242e9268dd4" providerId="ADAL" clId="{4DBE944C-32AF-4E5C-96EC-8351318C0B62}" dt="2022-03-16T14:15:59.688" v="5306" actId="20577"/>
          <ac:spMkLst>
            <pc:docMk/>
            <pc:sldMk cId="0" sldId="284"/>
            <ac:spMk id="13386" creationId="{00000000-0000-0000-0000-000000000000}"/>
          </ac:spMkLst>
        </pc:spChg>
        <pc:grpChg chg="add mod">
          <ac:chgData name="Tariq Gilani" userId="f95dad9b-1e6c-498c-b573-9242e9268dd4" providerId="ADAL" clId="{4DBE944C-32AF-4E5C-96EC-8351318C0B62}" dt="2022-03-16T14:20:56.080" v="5330" actId="14100"/>
          <ac:grpSpMkLst>
            <pc:docMk/>
            <pc:sldMk cId="0" sldId="284"/>
            <ac:grpSpMk id="2" creationId="{A766E429-66F5-4616-9F5D-7769B8715E98}"/>
          </ac:grpSpMkLst>
        </pc:grpChg>
        <pc:graphicFrameChg chg="mod">
          <ac:chgData name="Tariq Gilani" userId="f95dad9b-1e6c-498c-b573-9242e9268dd4" providerId="ADAL" clId="{4DBE944C-32AF-4E5C-96EC-8351318C0B62}" dt="2022-03-14T19:44:58.745" v="18" actId="164"/>
          <ac:graphicFrameMkLst>
            <pc:docMk/>
            <pc:sldMk cId="0" sldId="284"/>
            <ac:graphicFrameMk id="13314" creationId="{00000000-0000-0000-0000-000000000000}"/>
          </ac:graphicFrameMkLst>
        </pc:graphicFrameChg>
        <pc:graphicFrameChg chg="mod">
          <ac:chgData name="Tariq Gilani" userId="f95dad9b-1e6c-498c-b573-9242e9268dd4" providerId="ADAL" clId="{4DBE944C-32AF-4E5C-96EC-8351318C0B62}" dt="2022-03-14T19:44:58.745" v="18" actId="164"/>
          <ac:graphicFrameMkLst>
            <pc:docMk/>
            <pc:sldMk cId="0" sldId="284"/>
            <ac:graphicFrameMk id="13315" creationId="{00000000-0000-0000-0000-000000000000}"/>
          </ac:graphicFrameMkLst>
        </pc:graphicFrameChg>
        <pc:graphicFrameChg chg="mod">
          <ac:chgData name="Tariq Gilani" userId="f95dad9b-1e6c-498c-b573-9242e9268dd4" providerId="ADAL" clId="{4DBE944C-32AF-4E5C-96EC-8351318C0B62}" dt="2022-03-14T19:44:58.745" v="18" actId="164"/>
          <ac:graphicFrameMkLst>
            <pc:docMk/>
            <pc:sldMk cId="0" sldId="284"/>
            <ac:graphicFrameMk id="13316" creationId="{00000000-0000-0000-0000-000000000000}"/>
          </ac:graphicFrameMkLst>
        </pc:graphicFrameChg>
        <pc:graphicFrameChg chg="mod">
          <ac:chgData name="Tariq Gilani" userId="f95dad9b-1e6c-498c-b573-9242e9268dd4" providerId="ADAL" clId="{4DBE944C-32AF-4E5C-96EC-8351318C0B62}" dt="2022-03-14T19:44:58.745" v="18" actId="164"/>
          <ac:graphicFrameMkLst>
            <pc:docMk/>
            <pc:sldMk cId="0" sldId="284"/>
            <ac:graphicFrameMk id="13317" creationId="{00000000-0000-0000-0000-000000000000}"/>
          </ac:graphicFrameMkLst>
        </pc:graphicFrameChg>
        <pc:graphicFrameChg chg="mod">
          <ac:chgData name="Tariq Gilani" userId="f95dad9b-1e6c-498c-b573-9242e9268dd4" providerId="ADAL" clId="{4DBE944C-32AF-4E5C-96EC-8351318C0B62}" dt="2022-03-16T14:20:45.848" v="5328" actId="1076"/>
          <ac:graphicFrameMkLst>
            <pc:docMk/>
            <pc:sldMk cId="0" sldId="284"/>
            <ac:graphicFrameMk id="13318" creationId="{00000000-0000-0000-0000-000000000000}"/>
          </ac:graphicFrameMkLst>
        </pc:graphicFrameChg>
        <pc:picChg chg="mod">
          <ac:chgData name="Tariq Gilani" userId="f95dad9b-1e6c-498c-b573-9242e9268dd4" providerId="ADAL" clId="{4DBE944C-32AF-4E5C-96EC-8351318C0B62}" dt="2022-03-16T14:20:43.223" v="5327" actId="1076"/>
          <ac:picMkLst>
            <pc:docMk/>
            <pc:sldMk cId="0" sldId="284"/>
            <ac:picMk id="73" creationId="{19D5FEA6-7A58-4ABF-B2FF-2798D07D5589}"/>
          </ac:picMkLst>
        </pc:picChg>
      </pc:sldChg>
      <pc:sldChg chg="addSp delSp modSp mod ord modAnim">
        <pc:chgData name="Tariq Gilani" userId="f95dad9b-1e6c-498c-b573-9242e9268dd4" providerId="ADAL" clId="{4DBE944C-32AF-4E5C-96EC-8351318C0B62}" dt="2022-03-16T14:05:56.267" v="5141"/>
        <pc:sldMkLst>
          <pc:docMk/>
          <pc:sldMk cId="0" sldId="287"/>
        </pc:sldMkLst>
        <pc:spChg chg="del">
          <ac:chgData name="Tariq Gilani" userId="f95dad9b-1e6c-498c-b573-9242e9268dd4" providerId="ADAL" clId="{4DBE944C-32AF-4E5C-96EC-8351318C0B62}" dt="2022-03-14T19:48:58.917" v="38" actId="478"/>
          <ac:spMkLst>
            <pc:docMk/>
            <pc:sldMk cId="0" sldId="287"/>
            <ac:spMk id="2" creationId="{2B75F1B8-F5CB-4B2C-A587-B2F8BEA592FF}"/>
          </ac:spMkLst>
        </pc:spChg>
        <pc:spChg chg="add mod">
          <ac:chgData name="Tariq Gilani" userId="f95dad9b-1e6c-498c-b573-9242e9268dd4" providerId="ADAL" clId="{4DBE944C-32AF-4E5C-96EC-8351318C0B62}" dt="2022-03-16T14:05:47.792" v="5139" actId="1076"/>
          <ac:spMkLst>
            <pc:docMk/>
            <pc:sldMk cId="0" sldId="287"/>
            <ac:spMk id="7" creationId="{D6176910-37C6-478D-BA4A-DDC12AF31995}"/>
          </ac:spMkLst>
        </pc:spChg>
        <pc:spChg chg="add mod">
          <ac:chgData name="Tariq Gilani" userId="f95dad9b-1e6c-498c-b573-9242e9268dd4" providerId="ADAL" clId="{4DBE944C-32AF-4E5C-96EC-8351318C0B62}" dt="2022-03-16T14:05:15.272" v="5134" actId="1076"/>
          <ac:spMkLst>
            <pc:docMk/>
            <pc:sldMk cId="0" sldId="287"/>
            <ac:spMk id="8" creationId="{27D134EF-78F7-4011-998A-D1F01754C6F1}"/>
          </ac:spMkLst>
        </pc:spChg>
        <pc:spChg chg="mod">
          <ac:chgData name="Tariq Gilani" userId="f95dad9b-1e6c-498c-b573-9242e9268dd4" providerId="ADAL" clId="{4DBE944C-32AF-4E5C-96EC-8351318C0B62}" dt="2022-03-16T14:05:01.367" v="5133" actId="1076"/>
          <ac:spMkLst>
            <pc:docMk/>
            <pc:sldMk cId="0" sldId="287"/>
            <ac:spMk id="9" creationId="{00000000-0000-0000-0000-000000000000}"/>
          </ac:spMkLst>
        </pc:spChg>
        <pc:spChg chg="mod">
          <ac:chgData name="Tariq Gilani" userId="f95dad9b-1e6c-498c-b573-9242e9268dd4" providerId="ADAL" clId="{4DBE944C-32AF-4E5C-96EC-8351318C0B62}" dt="2022-03-16T14:05:21.583" v="5135" actId="12"/>
          <ac:spMkLst>
            <pc:docMk/>
            <pc:sldMk cId="0" sldId="287"/>
            <ac:spMk id="20484" creationId="{00000000-0000-0000-0000-000000000000}"/>
          </ac:spMkLst>
        </pc:spChg>
        <pc:picChg chg="mod">
          <ac:chgData name="Tariq Gilani" userId="f95dad9b-1e6c-498c-b573-9242e9268dd4" providerId="ADAL" clId="{4DBE944C-32AF-4E5C-96EC-8351318C0B62}" dt="2022-03-14T19:48:54.242" v="37" actId="14100"/>
          <ac:picMkLst>
            <pc:docMk/>
            <pc:sldMk cId="0" sldId="287"/>
            <ac:picMk id="6" creationId="{3A87FFA6-CCD5-4889-8A68-1658A072758C}"/>
          </ac:picMkLst>
        </pc:picChg>
      </pc:sldChg>
      <pc:sldChg chg="addSp delSp modSp mod ord modAnim">
        <pc:chgData name="Tariq Gilani" userId="f95dad9b-1e6c-498c-b573-9242e9268dd4" providerId="ADAL" clId="{4DBE944C-32AF-4E5C-96EC-8351318C0B62}" dt="2022-03-16T14:29:15.894" v="5346" actId="1076"/>
        <pc:sldMkLst>
          <pc:docMk/>
          <pc:sldMk cId="0" sldId="308"/>
        </pc:sldMkLst>
        <pc:spChg chg="add mod">
          <ac:chgData name="Tariq Gilani" userId="f95dad9b-1e6c-498c-b573-9242e9268dd4" providerId="ADAL" clId="{4DBE944C-32AF-4E5C-96EC-8351318C0B62}" dt="2022-03-16T14:28:52.582" v="5343" actId="1076"/>
          <ac:spMkLst>
            <pc:docMk/>
            <pc:sldMk cId="0" sldId="308"/>
            <ac:spMk id="2" creationId="{67BE84F7-1547-4F77-B377-C9982036CCF2}"/>
          </ac:spMkLst>
        </pc:spChg>
        <pc:spChg chg="del">
          <ac:chgData name="Tariq Gilani" userId="f95dad9b-1e6c-498c-b573-9242e9268dd4" providerId="ADAL" clId="{4DBE944C-32AF-4E5C-96EC-8351318C0B62}" dt="2022-03-14T19:57:11.498" v="86" actId="478"/>
          <ac:spMkLst>
            <pc:docMk/>
            <pc:sldMk cId="0" sldId="308"/>
            <ac:spMk id="2" creationId="{87854EE3-1505-48F9-87DA-A5ABD69868E8}"/>
          </ac:spMkLst>
        </pc:spChg>
        <pc:spChg chg="del mod">
          <ac:chgData name="Tariq Gilani" userId="f95dad9b-1e6c-498c-b573-9242e9268dd4" providerId="ADAL" clId="{4DBE944C-32AF-4E5C-96EC-8351318C0B62}" dt="2022-03-15T00:48:26.496" v="1975" actId="21"/>
          <ac:spMkLst>
            <pc:docMk/>
            <pc:sldMk cId="0" sldId="308"/>
            <ac:spMk id="3" creationId="{909FAFB5-A989-4EC6-9380-8AD40EC68B89}"/>
          </ac:spMkLst>
        </pc:spChg>
        <pc:spChg chg="mod">
          <ac:chgData name="Tariq Gilani" userId="f95dad9b-1e6c-498c-b573-9242e9268dd4" providerId="ADAL" clId="{4DBE944C-32AF-4E5C-96EC-8351318C0B62}" dt="2022-03-15T01:08:23.459" v="2668" actId="164"/>
          <ac:spMkLst>
            <pc:docMk/>
            <pc:sldMk cId="0" sldId="308"/>
            <ac:spMk id="4" creationId="{4455A1A0-F192-4BF3-B08A-015D3B6F8AA4}"/>
          </ac:spMkLst>
        </pc:spChg>
        <pc:spChg chg="mod">
          <ac:chgData name="Tariq Gilani" userId="f95dad9b-1e6c-498c-b573-9242e9268dd4" providerId="ADAL" clId="{4DBE944C-32AF-4E5C-96EC-8351318C0B62}" dt="2022-03-15T01:08:23.459" v="2668" actId="164"/>
          <ac:spMkLst>
            <pc:docMk/>
            <pc:sldMk cId="0" sldId="308"/>
            <ac:spMk id="5" creationId="{733B5460-01CF-45B0-A46B-636BAF5FC5F6}"/>
          </ac:spMkLst>
        </pc:spChg>
        <pc:spChg chg="del">
          <ac:chgData name="Tariq Gilani" userId="f95dad9b-1e6c-498c-b573-9242e9268dd4" providerId="ADAL" clId="{4DBE944C-32AF-4E5C-96EC-8351318C0B62}" dt="2022-03-15T00:48:56.850" v="1977" actId="21"/>
          <ac:spMkLst>
            <pc:docMk/>
            <pc:sldMk cId="0" sldId="308"/>
            <ac:spMk id="7" creationId="{E4E13437-4AF7-4884-8465-A0F4258DDBE2}"/>
          </ac:spMkLst>
        </pc:spChg>
        <pc:spChg chg="add mod">
          <ac:chgData name="Tariq Gilani" userId="f95dad9b-1e6c-498c-b573-9242e9268dd4" providerId="ADAL" clId="{4DBE944C-32AF-4E5C-96EC-8351318C0B62}" dt="2022-03-16T14:29:15.894" v="5346" actId="1076"/>
          <ac:spMkLst>
            <pc:docMk/>
            <pc:sldMk cId="0" sldId="308"/>
            <ac:spMk id="8" creationId="{C44887C1-2F26-49D5-BC07-23E8D14F31E5}"/>
          </ac:spMkLst>
        </pc:spChg>
        <pc:spChg chg="mod">
          <ac:chgData name="Tariq Gilani" userId="f95dad9b-1e6c-498c-b573-9242e9268dd4" providerId="ADAL" clId="{4DBE944C-32AF-4E5C-96EC-8351318C0B62}" dt="2022-03-14T19:55:33.401" v="81" actId="164"/>
          <ac:spMkLst>
            <pc:docMk/>
            <pc:sldMk cId="0" sldId="308"/>
            <ac:spMk id="31" creationId="{00000000-0000-0000-0000-000000000000}"/>
          </ac:spMkLst>
        </pc:spChg>
        <pc:spChg chg="mod">
          <ac:chgData name="Tariq Gilani" userId="f95dad9b-1e6c-498c-b573-9242e9268dd4" providerId="ADAL" clId="{4DBE944C-32AF-4E5C-96EC-8351318C0B62}" dt="2022-03-14T19:55:33.401" v="81" actId="164"/>
          <ac:spMkLst>
            <pc:docMk/>
            <pc:sldMk cId="0" sldId="308"/>
            <ac:spMk id="32" creationId="{00000000-0000-0000-0000-000000000000}"/>
          </ac:spMkLst>
        </pc:spChg>
        <pc:spChg chg="mod">
          <ac:chgData name="Tariq Gilani" userId="f95dad9b-1e6c-498c-b573-9242e9268dd4" providerId="ADAL" clId="{4DBE944C-32AF-4E5C-96EC-8351318C0B62}" dt="2022-03-15T01:08:23.459" v="2668" actId="164"/>
          <ac:spMkLst>
            <pc:docMk/>
            <pc:sldMk cId="0" sldId="308"/>
            <ac:spMk id="63" creationId="{00000000-0000-0000-0000-000000000000}"/>
          </ac:spMkLst>
        </pc:spChg>
        <pc:spChg chg="mod">
          <ac:chgData name="Tariq Gilani" userId="f95dad9b-1e6c-498c-b573-9242e9268dd4" providerId="ADAL" clId="{4DBE944C-32AF-4E5C-96EC-8351318C0B62}" dt="2022-03-15T01:08:23.459" v="2668" actId="164"/>
          <ac:spMkLst>
            <pc:docMk/>
            <pc:sldMk cId="0" sldId="308"/>
            <ac:spMk id="64" creationId="{00000000-0000-0000-0000-000000000000}"/>
          </ac:spMkLst>
        </pc:spChg>
        <pc:spChg chg="mod">
          <ac:chgData name="Tariq Gilani" userId="f95dad9b-1e6c-498c-b573-9242e9268dd4" providerId="ADAL" clId="{4DBE944C-32AF-4E5C-96EC-8351318C0B62}" dt="2022-03-15T01:08:23.459" v="2668" actId="164"/>
          <ac:spMkLst>
            <pc:docMk/>
            <pc:sldMk cId="0" sldId="308"/>
            <ac:spMk id="65" creationId="{00000000-0000-0000-0000-000000000000}"/>
          </ac:spMkLst>
        </pc:spChg>
        <pc:spChg chg="mod">
          <ac:chgData name="Tariq Gilani" userId="f95dad9b-1e6c-498c-b573-9242e9268dd4" providerId="ADAL" clId="{4DBE944C-32AF-4E5C-96EC-8351318C0B62}" dt="2022-03-15T01:08:37.067" v="2670" actId="255"/>
          <ac:spMkLst>
            <pc:docMk/>
            <pc:sldMk cId="0" sldId="308"/>
            <ac:spMk id="66" creationId="{00000000-0000-0000-0000-000000000000}"/>
          </ac:spMkLst>
        </pc:spChg>
        <pc:spChg chg="mod">
          <ac:chgData name="Tariq Gilani" userId="f95dad9b-1e6c-498c-b573-9242e9268dd4" providerId="ADAL" clId="{4DBE944C-32AF-4E5C-96EC-8351318C0B62}" dt="2022-03-15T01:08:23.459" v="2668" actId="164"/>
          <ac:spMkLst>
            <pc:docMk/>
            <pc:sldMk cId="0" sldId="308"/>
            <ac:spMk id="69" creationId="{00000000-0000-0000-0000-000000000000}"/>
          </ac:spMkLst>
        </pc:spChg>
        <pc:spChg chg="mod">
          <ac:chgData name="Tariq Gilani" userId="f95dad9b-1e6c-498c-b573-9242e9268dd4" providerId="ADAL" clId="{4DBE944C-32AF-4E5C-96EC-8351318C0B62}" dt="2022-03-15T01:08:23.459" v="2668" actId="164"/>
          <ac:spMkLst>
            <pc:docMk/>
            <pc:sldMk cId="0" sldId="308"/>
            <ac:spMk id="70" creationId="{00000000-0000-0000-0000-000000000000}"/>
          </ac:spMkLst>
        </pc:spChg>
        <pc:spChg chg="add mod">
          <ac:chgData name="Tariq Gilani" userId="f95dad9b-1e6c-498c-b573-9242e9268dd4" providerId="ADAL" clId="{4DBE944C-32AF-4E5C-96EC-8351318C0B62}" dt="2022-03-16T14:28:39.718" v="5340" actId="1076"/>
          <ac:spMkLst>
            <pc:docMk/>
            <pc:sldMk cId="0" sldId="308"/>
            <ac:spMk id="72" creationId="{A50B877A-7A35-4C87-AA56-C89AEB7FDC98}"/>
          </ac:spMkLst>
        </pc:spChg>
        <pc:spChg chg="mod">
          <ac:chgData name="Tariq Gilani" userId="f95dad9b-1e6c-498c-b573-9242e9268dd4" providerId="ADAL" clId="{4DBE944C-32AF-4E5C-96EC-8351318C0B62}" dt="2022-03-15T01:08:23.459" v="2668" actId="164"/>
          <ac:spMkLst>
            <pc:docMk/>
            <pc:sldMk cId="0" sldId="308"/>
            <ac:spMk id="73" creationId="{00000000-0000-0000-0000-000000000000}"/>
          </ac:spMkLst>
        </pc:spChg>
        <pc:spChg chg="mod">
          <ac:chgData name="Tariq Gilani" userId="f95dad9b-1e6c-498c-b573-9242e9268dd4" providerId="ADAL" clId="{4DBE944C-32AF-4E5C-96EC-8351318C0B62}" dt="2022-03-15T01:08:23.459" v="2668" actId="164"/>
          <ac:spMkLst>
            <pc:docMk/>
            <pc:sldMk cId="0" sldId="308"/>
            <ac:spMk id="75" creationId="{00000000-0000-0000-0000-000000000000}"/>
          </ac:spMkLst>
        </pc:spChg>
        <pc:spChg chg="mod">
          <ac:chgData name="Tariq Gilani" userId="f95dad9b-1e6c-498c-b573-9242e9268dd4" providerId="ADAL" clId="{4DBE944C-32AF-4E5C-96EC-8351318C0B62}" dt="2022-03-15T01:12:42.577" v="2751" actId="1076"/>
          <ac:spMkLst>
            <pc:docMk/>
            <pc:sldMk cId="0" sldId="308"/>
            <ac:spMk id="57346" creationId="{00000000-0000-0000-0000-000000000000}"/>
          </ac:spMkLst>
        </pc:spChg>
        <pc:spChg chg="mod">
          <ac:chgData name="Tariq Gilani" userId="f95dad9b-1e6c-498c-b573-9242e9268dd4" providerId="ADAL" clId="{4DBE944C-32AF-4E5C-96EC-8351318C0B62}" dt="2022-03-15T01:08:23.459" v="2668" actId="164"/>
          <ac:spMkLst>
            <pc:docMk/>
            <pc:sldMk cId="0" sldId="308"/>
            <ac:spMk id="57347" creationId="{00000000-0000-0000-0000-000000000000}"/>
          </ac:spMkLst>
        </pc:spChg>
        <pc:spChg chg="del mod">
          <ac:chgData name="Tariq Gilani" userId="f95dad9b-1e6c-498c-b573-9242e9268dd4" providerId="ADAL" clId="{4DBE944C-32AF-4E5C-96EC-8351318C0B62}" dt="2022-03-15T01:03:01.133" v="2541" actId="478"/>
          <ac:spMkLst>
            <pc:docMk/>
            <pc:sldMk cId="0" sldId="308"/>
            <ac:spMk id="57348" creationId="{00000000-0000-0000-0000-000000000000}"/>
          </ac:spMkLst>
        </pc:spChg>
        <pc:spChg chg="del mod">
          <ac:chgData name="Tariq Gilani" userId="f95dad9b-1e6c-498c-b573-9242e9268dd4" providerId="ADAL" clId="{4DBE944C-32AF-4E5C-96EC-8351318C0B62}" dt="2022-03-15T00:46:19.720" v="1970" actId="478"/>
          <ac:spMkLst>
            <pc:docMk/>
            <pc:sldMk cId="0" sldId="308"/>
            <ac:spMk id="57349" creationId="{00000000-0000-0000-0000-000000000000}"/>
          </ac:spMkLst>
        </pc:spChg>
        <pc:spChg chg="mod">
          <ac:chgData name="Tariq Gilani" userId="f95dad9b-1e6c-498c-b573-9242e9268dd4" providerId="ADAL" clId="{4DBE944C-32AF-4E5C-96EC-8351318C0B62}" dt="2022-03-15T01:08:23.459" v="2668" actId="164"/>
          <ac:spMkLst>
            <pc:docMk/>
            <pc:sldMk cId="0" sldId="308"/>
            <ac:spMk id="57350" creationId="{00000000-0000-0000-0000-000000000000}"/>
          </ac:spMkLst>
        </pc:spChg>
        <pc:spChg chg="mod">
          <ac:chgData name="Tariq Gilani" userId="f95dad9b-1e6c-498c-b573-9242e9268dd4" providerId="ADAL" clId="{4DBE944C-32AF-4E5C-96EC-8351318C0B62}" dt="2022-03-15T01:08:51.746" v="2672" actId="1076"/>
          <ac:spMkLst>
            <pc:docMk/>
            <pc:sldMk cId="0" sldId="308"/>
            <ac:spMk id="57351" creationId="{00000000-0000-0000-0000-000000000000}"/>
          </ac:spMkLst>
        </pc:spChg>
        <pc:spChg chg="mod">
          <ac:chgData name="Tariq Gilani" userId="f95dad9b-1e6c-498c-b573-9242e9268dd4" providerId="ADAL" clId="{4DBE944C-32AF-4E5C-96EC-8351318C0B62}" dt="2022-03-15T01:08:23.459" v="2668" actId="164"/>
          <ac:spMkLst>
            <pc:docMk/>
            <pc:sldMk cId="0" sldId="308"/>
            <ac:spMk id="57352" creationId="{00000000-0000-0000-0000-000000000000}"/>
          </ac:spMkLst>
        </pc:spChg>
        <pc:spChg chg="mod">
          <ac:chgData name="Tariq Gilani" userId="f95dad9b-1e6c-498c-b573-9242e9268dd4" providerId="ADAL" clId="{4DBE944C-32AF-4E5C-96EC-8351318C0B62}" dt="2022-03-15T01:09:08.015" v="2675" actId="1076"/>
          <ac:spMkLst>
            <pc:docMk/>
            <pc:sldMk cId="0" sldId="308"/>
            <ac:spMk id="57353" creationId="{00000000-0000-0000-0000-000000000000}"/>
          </ac:spMkLst>
        </pc:spChg>
        <pc:spChg chg="del mod">
          <ac:chgData name="Tariq Gilani" userId="f95dad9b-1e6c-498c-b573-9242e9268dd4" providerId="ADAL" clId="{4DBE944C-32AF-4E5C-96EC-8351318C0B62}" dt="2022-03-15T01:10:06.197" v="2680" actId="21"/>
          <ac:spMkLst>
            <pc:docMk/>
            <pc:sldMk cId="0" sldId="308"/>
            <ac:spMk id="57354" creationId="{00000000-0000-0000-0000-000000000000}"/>
          </ac:spMkLst>
        </pc:spChg>
        <pc:spChg chg="mod">
          <ac:chgData name="Tariq Gilani" userId="f95dad9b-1e6c-498c-b573-9242e9268dd4" providerId="ADAL" clId="{4DBE944C-32AF-4E5C-96EC-8351318C0B62}" dt="2022-03-15T01:08:23.459" v="2668" actId="164"/>
          <ac:spMkLst>
            <pc:docMk/>
            <pc:sldMk cId="0" sldId="308"/>
            <ac:spMk id="57359" creationId="{00000000-0000-0000-0000-000000000000}"/>
          </ac:spMkLst>
        </pc:spChg>
        <pc:spChg chg="mod">
          <ac:chgData name="Tariq Gilani" userId="f95dad9b-1e6c-498c-b573-9242e9268dd4" providerId="ADAL" clId="{4DBE944C-32AF-4E5C-96EC-8351318C0B62}" dt="2022-03-15T01:08:23.459" v="2668" actId="164"/>
          <ac:spMkLst>
            <pc:docMk/>
            <pc:sldMk cId="0" sldId="308"/>
            <ac:spMk id="57363" creationId="{00000000-0000-0000-0000-000000000000}"/>
          </ac:spMkLst>
        </pc:spChg>
        <pc:spChg chg="mod">
          <ac:chgData name="Tariq Gilani" userId="f95dad9b-1e6c-498c-b573-9242e9268dd4" providerId="ADAL" clId="{4DBE944C-32AF-4E5C-96EC-8351318C0B62}" dt="2022-03-15T01:08:23.459" v="2668" actId="164"/>
          <ac:spMkLst>
            <pc:docMk/>
            <pc:sldMk cId="0" sldId="308"/>
            <ac:spMk id="57367" creationId="{00000000-0000-0000-0000-000000000000}"/>
          </ac:spMkLst>
        </pc:spChg>
        <pc:spChg chg="mod">
          <ac:chgData name="Tariq Gilani" userId="f95dad9b-1e6c-498c-b573-9242e9268dd4" providerId="ADAL" clId="{4DBE944C-32AF-4E5C-96EC-8351318C0B62}" dt="2022-03-15T01:08:23.459" v="2668" actId="164"/>
          <ac:spMkLst>
            <pc:docMk/>
            <pc:sldMk cId="0" sldId="308"/>
            <ac:spMk id="57368" creationId="{00000000-0000-0000-0000-000000000000}"/>
          </ac:spMkLst>
        </pc:spChg>
        <pc:spChg chg="mod">
          <ac:chgData name="Tariq Gilani" userId="f95dad9b-1e6c-498c-b573-9242e9268dd4" providerId="ADAL" clId="{4DBE944C-32AF-4E5C-96EC-8351318C0B62}" dt="2022-03-14T19:55:33.401" v="81" actId="164"/>
          <ac:spMkLst>
            <pc:docMk/>
            <pc:sldMk cId="0" sldId="308"/>
            <ac:spMk id="57371" creationId="{00000000-0000-0000-0000-000000000000}"/>
          </ac:spMkLst>
        </pc:spChg>
        <pc:spChg chg="mod">
          <ac:chgData name="Tariq Gilani" userId="f95dad9b-1e6c-498c-b573-9242e9268dd4" providerId="ADAL" clId="{4DBE944C-32AF-4E5C-96EC-8351318C0B62}" dt="2022-03-14T19:55:33.401" v="81" actId="164"/>
          <ac:spMkLst>
            <pc:docMk/>
            <pc:sldMk cId="0" sldId="308"/>
            <ac:spMk id="57372" creationId="{00000000-0000-0000-0000-000000000000}"/>
          </ac:spMkLst>
        </pc:spChg>
        <pc:spChg chg="mod">
          <ac:chgData name="Tariq Gilani" userId="f95dad9b-1e6c-498c-b573-9242e9268dd4" providerId="ADAL" clId="{4DBE944C-32AF-4E5C-96EC-8351318C0B62}" dt="2022-03-14T19:55:33.401" v="81" actId="164"/>
          <ac:spMkLst>
            <pc:docMk/>
            <pc:sldMk cId="0" sldId="308"/>
            <ac:spMk id="57373" creationId="{00000000-0000-0000-0000-000000000000}"/>
          </ac:spMkLst>
        </pc:spChg>
        <pc:spChg chg="mod">
          <ac:chgData name="Tariq Gilani" userId="f95dad9b-1e6c-498c-b573-9242e9268dd4" providerId="ADAL" clId="{4DBE944C-32AF-4E5C-96EC-8351318C0B62}" dt="2022-03-15T01:03:54.328" v="2543" actId="164"/>
          <ac:spMkLst>
            <pc:docMk/>
            <pc:sldMk cId="0" sldId="308"/>
            <ac:spMk id="57374" creationId="{00000000-0000-0000-0000-000000000000}"/>
          </ac:spMkLst>
        </pc:spChg>
        <pc:spChg chg="mod">
          <ac:chgData name="Tariq Gilani" userId="f95dad9b-1e6c-498c-b573-9242e9268dd4" providerId="ADAL" clId="{4DBE944C-32AF-4E5C-96EC-8351318C0B62}" dt="2022-03-15T00:51:28.782" v="1993" actId="2711"/>
          <ac:spMkLst>
            <pc:docMk/>
            <pc:sldMk cId="0" sldId="308"/>
            <ac:spMk id="57375" creationId="{00000000-0000-0000-0000-000000000000}"/>
          </ac:spMkLst>
        </pc:spChg>
        <pc:spChg chg="mod">
          <ac:chgData name="Tariq Gilani" userId="f95dad9b-1e6c-498c-b573-9242e9268dd4" providerId="ADAL" clId="{4DBE944C-32AF-4E5C-96EC-8351318C0B62}" dt="2022-03-15T00:52:08.192" v="1999" actId="14100"/>
          <ac:spMkLst>
            <pc:docMk/>
            <pc:sldMk cId="0" sldId="308"/>
            <ac:spMk id="57376" creationId="{00000000-0000-0000-0000-000000000000}"/>
          </ac:spMkLst>
        </pc:spChg>
        <pc:spChg chg="mod">
          <ac:chgData name="Tariq Gilani" userId="f95dad9b-1e6c-498c-b573-9242e9268dd4" providerId="ADAL" clId="{4DBE944C-32AF-4E5C-96EC-8351318C0B62}" dt="2022-03-15T00:51:55.897" v="1997" actId="1076"/>
          <ac:spMkLst>
            <pc:docMk/>
            <pc:sldMk cId="0" sldId="308"/>
            <ac:spMk id="57377" creationId="{00000000-0000-0000-0000-000000000000}"/>
          </ac:spMkLst>
        </pc:spChg>
        <pc:spChg chg="mod">
          <ac:chgData name="Tariq Gilani" userId="f95dad9b-1e6c-498c-b573-9242e9268dd4" providerId="ADAL" clId="{4DBE944C-32AF-4E5C-96EC-8351318C0B62}" dt="2022-03-14T19:55:33.401" v="81" actId="164"/>
          <ac:spMkLst>
            <pc:docMk/>
            <pc:sldMk cId="0" sldId="308"/>
            <ac:spMk id="57378" creationId="{00000000-0000-0000-0000-000000000000}"/>
          </ac:spMkLst>
        </pc:spChg>
        <pc:spChg chg="mod">
          <ac:chgData name="Tariq Gilani" userId="f95dad9b-1e6c-498c-b573-9242e9268dd4" providerId="ADAL" clId="{4DBE944C-32AF-4E5C-96EC-8351318C0B62}" dt="2022-03-14T19:55:33.401" v="81" actId="164"/>
          <ac:spMkLst>
            <pc:docMk/>
            <pc:sldMk cId="0" sldId="308"/>
            <ac:spMk id="57379" creationId="{00000000-0000-0000-0000-000000000000}"/>
          </ac:spMkLst>
        </pc:spChg>
        <pc:spChg chg="mod">
          <ac:chgData name="Tariq Gilani" userId="f95dad9b-1e6c-498c-b573-9242e9268dd4" providerId="ADAL" clId="{4DBE944C-32AF-4E5C-96EC-8351318C0B62}" dt="2022-03-14T19:55:33.401" v="81" actId="164"/>
          <ac:spMkLst>
            <pc:docMk/>
            <pc:sldMk cId="0" sldId="308"/>
            <ac:spMk id="57380" creationId="{00000000-0000-0000-0000-000000000000}"/>
          </ac:spMkLst>
        </pc:spChg>
        <pc:spChg chg="mod">
          <ac:chgData name="Tariq Gilani" userId="f95dad9b-1e6c-498c-b573-9242e9268dd4" providerId="ADAL" clId="{4DBE944C-32AF-4E5C-96EC-8351318C0B62}" dt="2022-03-14T19:55:33.401" v="81" actId="164"/>
          <ac:spMkLst>
            <pc:docMk/>
            <pc:sldMk cId="0" sldId="308"/>
            <ac:spMk id="57381" creationId="{00000000-0000-0000-0000-000000000000}"/>
          </ac:spMkLst>
        </pc:spChg>
        <pc:spChg chg="mod">
          <ac:chgData name="Tariq Gilani" userId="f95dad9b-1e6c-498c-b573-9242e9268dd4" providerId="ADAL" clId="{4DBE944C-32AF-4E5C-96EC-8351318C0B62}" dt="2022-03-14T19:55:33.401" v="81" actId="164"/>
          <ac:spMkLst>
            <pc:docMk/>
            <pc:sldMk cId="0" sldId="308"/>
            <ac:spMk id="57382" creationId="{00000000-0000-0000-0000-000000000000}"/>
          </ac:spMkLst>
        </pc:spChg>
        <pc:spChg chg="mod">
          <ac:chgData name="Tariq Gilani" userId="f95dad9b-1e6c-498c-b573-9242e9268dd4" providerId="ADAL" clId="{4DBE944C-32AF-4E5C-96EC-8351318C0B62}" dt="2022-03-14T19:55:33.401" v="81" actId="164"/>
          <ac:spMkLst>
            <pc:docMk/>
            <pc:sldMk cId="0" sldId="308"/>
            <ac:spMk id="57383" creationId="{00000000-0000-0000-0000-000000000000}"/>
          </ac:spMkLst>
        </pc:spChg>
        <pc:spChg chg="mod">
          <ac:chgData name="Tariq Gilani" userId="f95dad9b-1e6c-498c-b573-9242e9268dd4" providerId="ADAL" clId="{4DBE944C-32AF-4E5C-96EC-8351318C0B62}" dt="2022-03-14T19:55:33.401" v="81" actId="164"/>
          <ac:spMkLst>
            <pc:docMk/>
            <pc:sldMk cId="0" sldId="308"/>
            <ac:spMk id="57384" creationId="{00000000-0000-0000-0000-000000000000}"/>
          </ac:spMkLst>
        </pc:spChg>
        <pc:spChg chg="mod">
          <ac:chgData name="Tariq Gilani" userId="f95dad9b-1e6c-498c-b573-9242e9268dd4" providerId="ADAL" clId="{4DBE944C-32AF-4E5C-96EC-8351318C0B62}" dt="2022-03-14T19:55:33.401" v="81" actId="164"/>
          <ac:spMkLst>
            <pc:docMk/>
            <pc:sldMk cId="0" sldId="308"/>
            <ac:spMk id="57385" creationId="{00000000-0000-0000-0000-000000000000}"/>
          </ac:spMkLst>
        </pc:spChg>
        <pc:spChg chg="mod">
          <ac:chgData name="Tariq Gilani" userId="f95dad9b-1e6c-498c-b573-9242e9268dd4" providerId="ADAL" clId="{4DBE944C-32AF-4E5C-96EC-8351318C0B62}" dt="2022-03-14T19:55:33.401" v="81" actId="164"/>
          <ac:spMkLst>
            <pc:docMk/>
            <pc:sldMk cId="0" sldId="308"/>
            <ac:spMk id="57386" creationId="{00000000-0000-0000-0000-000000000000}"/>
          </ac:spMkLst>
        </pc:spChg>
        <pc:spChg chg="mod">
          <ac:chgData name="Tariq Gilani" userId="f95dad9b-1e6c-498c-b573-9242e9268dd4" providerId="ADAL" clId="{4DBE944C-32AF-4E5C-96EC-8351318C0B62}" dt="2022-03-15T01:02:47.555" v="2538" actId="14100"/>
          <ac:spMkLst>
            <pc:docMk/>
            <pc:sldMk cId="0" sldId="308"/>
            <ac:spMk id="57387" creationId="{00000000-0000-0000-0000-000000000000}"/>
          </ac:spMkLst>
        </pc:spChg>
        <pc:spChg chg="mod">
          <ac:chgData name="Tariq Gilani" userId="f95dad9b-1e6c-498c-b573-9242e9268dd4" providerId="ADAL" clId="{4DBE944C-32AF-4E5C-96EC-8351318C0B62}" dt="2022-03-16T14:29:09.463" v="5345" actId="1076"/>
          <ac:spMkLst>
            <pc:docMk/>
            <pc:sldMk cId="0" sldId="308"/>
            <ac:spMk id="57388" creationId="{00000000-0000-0000-0000-000000000000}"/>
          </ac:spMkLst>
        </pc:spChg>
        <pc:spChg chg="mod">
          <ac:chgData name="Tariq Gilani" userId="f95dad9b-1e6c-498c-b573-9242e9268dd4" providerId="ADAL" clId="{4DBE944C-32AF-4E5C-96EC-8351318C0B62}" dt="2022-03-15T00:51:01.202" v="1990" actId="14100"/>
          <ac:spMkLst>
            <pc:docMk/>
            <pc:sldMk cId="0" sldId="308"/>
            <ac:spMk id="57389" creationId="{00000000-0000-0000-0000-000000000000}"/>
          </ac:spMkLst>
        </pc:spChg>
        <pc:spChg chg="mod">
          <ac:chgData name="Tariq Gilani" userId="f95dad9b-1e6c-498c-b573-9242e9268dd4" providerId="ADAL" clId="{4DBE944C-32AF-4E5C-96EC-8351318C0B62}" dt="2022-03-14T19:55:33.401" v="81" actId="164"/>
          <ac:spMkLst>
            <pc:docMk/>
            <pc:sldMk cId="0" sldId="308"/>
            <ac:spMk id="57390" creationId="{00000000-0000-0000-0000-000000000000}"/>
          </ac:spMkLst>
        </pc:spChg>
        <pc:spChg chg="mod">
          <ac:chgData name="Tariq Gilani" userId="f95dad9b-1e6c-498c-b573-9242e9268dd4" providerId="ADAL" clId="{4DBE944C-32AF-4E5C-96EC-8351318C0B62}" dt="2022-03-14T19:55:33.401" v="81" actId="164"/>
          <ac:spMkLst>
            <pc:docMk/>
            <pc:sldMk cId="0" sldId="308"/>
            <ac:spMk id="57391" creationId="{00000000-0000-0000-0000-000000000000}"/>
          </ac:spMkLst>
        </pc:spChg>
        <pc:spChg chg="mod">
          <ac:chgData name="Tariq Gilani" userId="f95dad9b-1e6c-498c-b573-9242e9268dd4" providerId="ADAL" clId="{4DBE944C-32AF-4E5C-96EC-8351318C0B62}" dt="2022-03-15T01:06:23.172" v="2614" actId="20577"/>
          <ac:spMkLst>
            <pc:docMk/>
            <pc:sldMk cId="0" sldId="308"/>
            <ac:spMk id="57392" creationId="{00000000-0000-0000-0000-000000000000}"/>
          </ac:spMkLst>
        </pc:spChg>
        <pc:spChg chg="mod">
          <ac:chgData name="Tariq Gilani" userId="f95dad9b-1e6c-498c-b573-9242e9268dd4" providerId="ADAL" clId="{4DBE944C-32AF-4E5C-96EC-8351318C0B62}" dt="2022-03-14T19:55:33.401" v="81" actId="164"/>
          <ac:spMkLst>
            <pc:docMk/>
            <pc:sldMk cId="0" sldId="308"/>
            <ac:spMk id="57393" creationId="{00000000-0000-0000-0000-000000000000}"/>
          </ac:spMkLst>
        </pc:spChg>
        <pc:spChg chg="mod">
          <ac:chgData name="Tariq Gilani" userId="f95dad9b-1e6c-498c-b573-9242e9268dd4" providerId="ADAL" clId="{4DBE944C-32AF-4E5C-96EC-8351318C0B62}" dt="2022-03-14T19:55:33.401" v="81" actId="164"/>
          <ac:spMkLst>
            <pc:docMk/>
            <pc:sldMk cId="0" sldId="308"/>
            <ac:spMk id="57394" creationId="{00000000-0000-0000-0000-000000000000}"/>
          </ac:spMkLst>
        </pc:spChg>
        <pc:spChg chg="mod">
          <ac:chgData name="Tariq Gilani" userId="f95dad9b-1e6c-498c-b573-9242e9268dd4" providerId="ADAL" clId="{4DBE944C-32AF-4E5C-96EC-8351318C0B62}" dt="2022-03-15T01:03:54.328" v="2543" actId="164"/>
          <ac:spMkLst>
            <pc:docMk/>
            <pc:sldMk cId="0" sldId="308"/>
            <ac:spMk id="57398" creationId="{00000000-0000-0000-0000-000000000000}"/>
          </ac:spMkLst>
        </pc:spChg>
        <pc:spChg chg="mod">
          <ac:chgData name="Tariq Gilani" userId="f95dad9b-1e6c-498c-b573-9242e9268dd4" providerId="ADAL" clId="{4DBE944C-32AF-4E5C-96EC-8351318C0B62}" dt="2022-03-14T19:55:33.401" v="81" actId="164"/>
          <ac:spMkLst>
            <pc:docMk/>
            <pc:sldMk cId="0" sldId="308"/>
            <ac:spMk id="57403" creationId="{00000000-0000-0000-0000-000000000000}"/>
          </ac:spMkLst>
        </pc:spChg>
        <pc:spChg chg="mod">
          <ac:chgData name="Tariq Gilani" userId="f95dad9b-1e6c-498c-b573-9242e9268dd4" providerId="ADAL" clId="{4DBE944C-32AF-4E5C-96EC-8351318C0B62}" dt="2022-03-14T19:55:33.401" v="81" actId="164"/>
          <ac:spMkLst>
            <pc:docMk/>
            <pc:sldMk cId="0" sldId="308"/>
            <ac:spMk id="57404" creationId="{00000000-0000-0000-0000-000000000000}"/>
          </ac:spMkLst>
        </pc:spChg>
        <pc:grpChg chg="add mod">
          <ac:chgData name="Tariq Gilani" userId="f95dad9b-1e6c-498c-b573-9242e9268dd4" providerId="ADAL" clId="{4DBE944C-32AF-4E5C-96EC-8351318C0B62}" dt="2022-03-15T01:04:13.894" v="2545" actId="164"/>
          <ac:grpSpMkLst>
            <pc:docMk/>
            <pc:sldMk cId="0" sldId="308"/>
            <ac:grpSpMk id="6" creationId="{84D60914-4D8E-4E14-9864-AE49393199E4}"/>
          </ac:grpSpMkLst>
        </pc:grpChg>
        <pc:grpChg chg="add mod">
          <ac:chgData name="Tariq Gilani" userId="f95dad9b-1e6c-498c-b573-9242e9268dd4" providerId="ADAL" clId="{4DBE944C-32AF-4E5C-96EC-8351318C0B62}" dt="2022-03-15T01:04:13.894" v="2545" actId="164"/>
          <ac:grpSpMkLst>
            <pc:docMk/>
            <pc:sldMk cId="0" sldId="308"/>
            <ac:grpSpMk id="9" creationId="{4DC0568D-917C-4FBE-8B45-C5C70DA6E217}"/>
          </ac:grpSpMkLst>
        </pc:grpChg>
        <pc:grpChg chg="add mod">
          <ac:chgData name="Tariq Gilani" userId="f95dad9b-1e6c-498c-b573-9242e9268dd4" providerId="ADAL" clId="{4DBE944C-32AF-4E5C-96EC-8351318C0B62}" dt="2022-03-16T14:28:50.385" v="5342" actId="1076"/>
          <ac:grpSpMkLst>
            <pc:docMk/>
            <pc:sldMk cId="0" sldId="308"/>
            <ac:grpSpMk id="10" creationId="{5ECA4EBC-BFA3-4DAD-AE4C-8BC1919BD972}"/>
          </ac:grpSpMkLst>
        </pc:grpChg>
        <pc:grpChg chg="add mod">
          <ac:chgData name="Tariq Gilani" userId="f95dad9b-1e6c-498c-b573-9242e9268dd4" providerId="ADAL" clId="{4DBE944C-32AF-4E5C-96EC-8351318C0B62}" dt="2022-03-15T01:08:30.222" v="2669" actId="14100"/>
          <ac:grpSpMkLst>
            <pc:docMk/>
            <pc:sldMk cId="0" sldId="308"/>
            <ac:grpSpMk id="11" creationId="{62059DB7-C17A-45C1-B9C0-5BFD7A493CDC}"/>
          </ac:grpSpMkLst>
        </pc:grpChg>
        <pc:graphicFrameChg chg="mod">
          <ac:chgData name="Tariq Gilani" userId="f95dad9b-1e6c-498c-b573-9242e9268dd4" providerId="ADAL" clId="{4DBE944C-32AF-4E5C-96EC-8351318C0B62}" dt="2022-03-15T01:08:23.459" v="2668" actId="164"/>
          <ac:graphicFrameMkLst>
            <pc:docMk/>
            <pc:sldMk cId="0" sldId="308"/>
            <ac:graphicFrameMk id="57360" creationId="{00000000-0000-0000-0000-000000000000}"/>
          </ac:graphicFrameMkLst>
        </pc:graphicFrameChg>
        <pc:graphicFrameChg chg="mod">
          <ac:chgData name="Tariq Gilani" userId="f95dad9b-1e6c-498c-b573-9242e9268dd4" providerId="ADAL" clId="{4DBE944C-32AF-4E5C-96EC-8351318C0B62}" dt="2022-03-15T01:08:23.459" v="2668" actId="164"/>
          <ac:graphicFrameMkLst>
            <pc:docMk/>
            <pc:sldMk cId="0" sldId="308"/>
            <ac:graphicFrameMk id="57364" creationId="{00000000-0000-0000-0000-000000000000}"/>
          </ac:graphicFrameMkLst>
        </pc:graphicFrameChg>
        <pc:graphicFrameChg chg="del">
          <ac:chgData name="Tariq Gilani" userId="f95dad9b-1e6c-498c-b573-9242e9268dd4" providerId="ADAL" clId="{4DBE944C-32AF-4E5C-96EC-8351318C0B62}" dt="2022-03-15T00:48:10.673" v="1972" actId="21"/>
          <ac:graphicFrameMkLst>
            <pc:docMk/>
            <pc:sldMk cId="0" sldId="308"/>
            <ac:graphicFrameMk id="57405" creationId="{00000000-0000-0000-0000-000000000000}"/>
          </ac:graphicFrameMkLst>
        </pc:graphicFrameChg>
        <pc:cxnChg chg="mod">
          <ac:chgData name="Tariq Gilani" userId="f95dad9b-1e6c-498c-b573-9242e9268dd4" providerId="ADAL" clId="{4DBE944C-32AF-4E5C-96EC-8351318C0B62}" dt="2022-03-14T19:55:33.401" v="81" actId="164"/>
          <ac:cxnSpMkLst>
            <pc:docMk/>
            <pc:sldMk cId="0" sldId="308"/>
            <ac:cxnSpMk id="79" creationId="{00000000-0000-0000-0000-000000000000}"/>
          </ac:cxnSpMkLst>
        </pc:cxnChg>
        <pc:cxnChg chg="mod">
          <ac:chgData name="Tariq Gilani" userId="f95dad9b-1e6c-498c-b573-9242e9268dd4" providerId="ADAL" clId="{4DBE944C-32AF-4E5C-96EC-8351318C0B62}" dt="2022-03-14T19:55:33.401" v="81" actId="164"/>
          <ac:cxnSpMkLst>
            <pc:docMk/>
            <pc:sldMk cId="0" sldId="308"/>
            <ac:cxnSpMk id="89" creationId="{00000000-0000-0000-0000-000000000000}"/>
          </ac:cxnSpMkLst>
        </pc:cxnChg>
        <pc:cxnChg chg="mod">
          <ac:chgData name="Tariq Gilani" userId="f95dad9b-1e6c-498c-b573-9242e9268dd4" providerId="ADAL" clId="{4DBE944C-32AF-4E5C-96EC-8351318C0B62}" dt="2022-03-15T00:51:46.852" v="1996" actId="1076"/>
          <ac:cxnSpMkLst>
            <pc:docMk/>
            <pc:sldMk cId="0" sldId="308"/>
            <ac:cxnSpMk id="97" creationId="{00000000-0000-0000-0000-000000000000}"/>
          </ac:cxnSpMkLst>
        </pc:cxnChg>
        <pc:cxnChg chg="mod">
          <ac:chgData name="Tariq Gilani" userId="f95dad9b-1e6c-498c-b573-9242e9268dd4" providerId="ADAL" clId="{4DBE944C-32AF-4E5C-96EC-8351318C0B62}" dt="2022-03-14T19:55:33.401" v="81" actId="164"/>
          <ac:cxnSpMkLst>
            <pc:docMk/>
            <pc:sldMk cId="0" sldId="308"/>
            <ac:cxnSpMk id="101" creationId="{00000000-0000-0000-0000-000000000000}"/>
          </ac:cxnSpMkLst>
        </pc:cxnChg>
        <pc:cxnChg chg="mod">
          <ac:chgData name="Tariq Gilani" userId="f95dad9b-1e6c-498c-b573-9242e9268dd4" providerId="ADAL" clId="{4DBE944C-32AF-4E5C-96EC-8351318C0B62}" dt="2022-03-14T19:55:33.401" v="81" actId="164"/>
          <ac:cxnSpMkLst>
            <pc:docMk/>
            <pc:sldMk cId="0" sldId="308"/>
            <ac:cxnSpMk id="103" creationId="{00000000-0000-0000-0000-000000000000}"/>
          </ac:cxnSpMkLst>
        </pc:cxnChg>
        <pc:cxnChg chg="mod">
          <ac:chgData name="Tariq Gilani" userId="f95dad9b-1e6c-498c-b573-9242e9268dd4" providerId="ADAL" clId="{4DBE944C-32AF-4E5C-96EC-8351318C0B62}" dt="2022-03-14T19:55:33.401" v="81" actId="164"/>
          <ac:cxnSpMkLst>
            <pc:docMk/>
            <pc:sldMk cId="0" sldId="308"/>
            <ac:cxnSpMk id="104" creationId="{00000000-0000-0000-0000-000000000000}"/>
          </ac:cxnSpMkLst>
        </pc:cxnChg>
        <pc:cxnChg chg="mod">
          <ac:chgData name="Tariq Gilani" userId="f95dad9b-1e6c-498c-b573-9242e9268dd4" providerId="ADAL" clId="{4DBE944C-32AF-4E5C-96EC-8351318C0B62}" dt="2022-03-14T19:55:33.401" v="81" actId="164"/>
          <ac:cxnSpMkLst>
            <pc:docMk/>
            <pc:sldMk cId="0" sldId="308"/>
            <ac:cxnSpMk id="105" creationId="{00000000-0000-0000-0000-000000000000}"/>
          </ac:cxnSpMkLst>
        </pc:cxnChg>
      </pc:sldChg>
      <pc:sldChg chg="delSp modSp mod">
        <pc:chgData name="Tariq Gilani" userId="f95dad9b-1e6c-498c-b573-9242e9268dd4" providerId="ADAL" clId="{4DBE944C-32AF-4E5C-96EC-8351318C0B62}" dt="2022-03-15T20:39:28.415" v="5021" actId="2711"/>
        <pc:sldMkLst>
          <pc:docMk/>
          <pc:sldMk cId="0" sldId="315"/>
        </pc:sldMkLst>
        <pc:spChg chg="del">
          <ac:chgData name="Tariq Gilani" userId="f95dad9b-1e6c-498c-b573-9242e9268dd4" providerId="ADAL" clId="{4DBE944C-32AF-4E5C-96EC-8351318C0B62}" dt="2022-03-15T20:31:18.397" v="4932" actId="478"/>
          <ac:spMkLst>
            <pc:docMk/>
            <pc:sldMk cId="0" sldId="315"/>
            <ac:spMk id="2" creationId="{869E3E1D-675A-48C3-98BE-FA32276F7CB7}"/>
          </ac:spMkLst>
        </pc:spChg>
        <pc:spChg chg="mod">
          <ac:chgData name="Tariq Gilani" userId="f95dad9b-1e6c-498c-b573-9242e9268dd4" providerId="ADAL" clId="{4DBE944C-32AF-4E5C-96EC-8351318C0B62}" dt="2022-03-15T20:39:28.415" v="5021" actId="2711"/>
          <ac:spMkLst>
            <pc:docMk/>
            <pc:sldMk cId="0" sldId="315"/>
            <ac:spMk id="33794" creationId="{00000000-0000-0000-0000-000000000000}"/>
          </ac:spMkLst>
        </pc:spChg>
      </pc:sldChg>
      <pc:sldChg chg="addSp delSp modSp mod modAnim">
        <pc:chgData name="Tariq Gilani" userId="f95dad9b-1e6c-498c-b573-9242e9268dd4" providerId="ADAL" clId="{4DBE944C-32AF-4E5C-96EC-8351318C0B62}" dt="2022-03-15T19:29:05.660" v="3507"/>
        <pc:sldMkLst>
          <pc:docMk/>
          <pc:sldMk cId="0" sldId="317"/>
        </pc:sldMkLst>
        <pc:spChg chg="del mod">
          <ac:chgData name="Tariq Gilani" userId="f95dad9b-1e6c-498c-b573-9242e9268dd4" providerId="ADAL" clId="{4DBE944C-32AF-4E5C-96EC-8351318C0B62}" dt="2022-03-15T01:52:47.339" v="3422" actId="478"/>
          <ac:spMkLst>
            <pc:docMk/>
            <pc:sldMk cId="0" sldId="317"/>
            <ac:spMk id="2" creationId="{12DA30F4-EA77-4663-8E31-8571E495D7FB}"/>
          </ac:spMkLst>
        </pc:spChg>
        <pc:spChg chg="mod">
          <ac:chgData name="Tariq Gilani" userId="f95dad9b-1e6c-498c-b573-9242e9268dd4" providerId="ADAL" clId="{4DBE944C-32AF-4E5C-96EC-8351318C0B62}" dt="2022-03-15T01:52:15.288" v="3414" actId="1076"/>
          <ac:spMkLst>
            <pc:docMk/>
            <pc:sldMk cId="0" sldId="317"/>
            <ac:spMk id="3" creationId="{8459D42C-DD26-488E-8FFB-D69B8D972CE1}"/>
          </ac:spMkLst>
        </pc:spChg>
        <pc:spChg chg="mod">
          <ac:chgData name="Tariq Gilani" userId="f95dad9b-1e6c-498c-b573-9242e9268dd4" providerId="ADAL" clId="{4DBE944C-32AF-4E5C-96EC-8351318C0B62}" dt="2022-03-15T01:51:11.138" v="3411" actId="2711"/>
          <ac:spMkLst>
            <pc:docMk/>
            <pc:sldMk cId="0" sldId="317"/>
            <ac:spMk id="65538" creationId="{00000000-0000-0000-0000-000000000000}"/>
          </ac:spMkLst>
        </pc:spChg>
        <pc:graphicFrameChg chg="add mod">
          <ac:chgData name="Tariq Gilani" userId="f95dad9b-1e6c-498c-b573-9242e9268dd4" providerId="ADAL" clId="{4DBE944C-32AF-4E5C-96EC-8351318C0B62}" dt="2022-03-15T01:53:03.266" v="3424" actId="1076"/>
          <ac:graphicFrameMkLst>
            <pc:docMk/>
            <pc:sldMk cId="0" sldId="317"/>
            <ac:graphicFrameMk id="6" creationId="{1B45946F-D2AF-41E6-8671-43CBA26D0CC0}"/>
          </ac:graphicFrameMkLst>
        </pc:graphicFrameChg>
        <pc:picChg chg="mod">
          <ac:chgData name="Tariq Gilani" userId="f95dad9b-1e6c-498c-b573-9242e9268dd4" providerId="ADAL" clId="{4DBE944C-32AF-4E5C-96EC-8351318C0B62}" dt="2022-03-15T01:53:49.129" v="3429" actId="1076"/>
          <ac:picMkLst>
            <pc:docMk/>
            <pc:sldMk cId="0" sldId="317"/>
            <ac:picMk id="65540" creationId="{00000000-0000-0000-0000-000000000000}"/>
          </ac:picMkLst>
        </pc:picChg>
      </pc:sldChg>
      <pc:sldChg chg="delSp modSp del mod ord">
        <pc:chgData name="Tariq Gilani" userId="f95dad9b-1e6c-498c-b573-9242e9268dd4" providerId="ADAL" clId="{4DBE944C-32AF-4E5C-96EC-8351318C0B62}" dt="2022-03-15T01:50:49.118" v="3409" actId="47"/>
        <pc:sldMkLst>
          <pc:docMk/>
          <pc:sldMk cId="0" sldId="324"/>
        </pc:sldMkLst>
        <pc:spChg chg="del">
          <ac:chgData name="Tariq Gilani" userId="f95dad9b-1e6c-498c-b573-9242e9268dd4" providerId="ADAL" clId="{4DBE944C-32AF-4E5C-96EC-8351318C0B62}" dt="2022-03-14T19:52:11.805" v="47" actId="478"/>
          <ac:spMkLst>
            <pc:docMk/>
            <pc:sldMk cId="0" sldId="324"/>
            <ac:spMk id="2" creationId="{48A6A602-8CF7-422B-9D4E-1DE40143A088}"/>
          </ac:spMkLst>
        </pc:spChg>
        <pc:spChg chg="mod">
          <ac:chgData name="Tariq Gilani" userId="f95dad9b-1e6c-498c-b573-9242e9268dd4" providerId="ADAL" clId="{4DBE944C-32AF-4E5C-96EC-8351318C0B62}" dt="2022-03-14T19:52:53.233" v="53" actId="1076"/>
          <ac:spMkLst>
            <pc:docMk/>
            <pc:sldMk cId="0" sldId="324"/>
            <ac:spMk id="36866" creationId="{00000000-0000-0000-0000-000000000000}"/>
          </ac:spMkLst>
        </pc:spChg>
        <pc:spChg chg="mod">
          <ac:chgData name="Tariq Gilani" userId="f95dad9b-1e6c-498c-b573-9242e9268dd4" providerId="ADAL" clId="{4DBE944C-32AF-4E5C-96EC-8351318C0B62}" dt="2022-03-14T19:53:19.274" v="60" actId="1076"/>
          <ac:spMkLst>
            <pc:docMk/>
            <pc:sldMk cId="0" sldId="324"/>
            <ac:spMk id="36867" creationId="{00000000-0000-0000-0000-000000000000}"/>
          </ac:spMkLst>
        </pc:spChg>
        <pc:spChg chg="mod">
          <ac:chgData name="Tariq Gilani" userId="f95dad9b-1e6c-498c-b573-9242e9268dd4" providerId="ADAL" clId="{4DBE944C-32AF-4E5C-96EC-8351318C0B62}" dt="2022-03-14T19:53:30.970" v="62" actId="1076"/>
          <ac:spMkLst>
            <pc:docMk/>
            <pc:sldMk cId="0" sldId="324"/>
            <ac:spMk id="36869" creationId="{00000000-0000-0000-0000-000000000000}"/>
          </ac:spMkLst>
        </pc:spChg>
        <pc:spChg chg="mod">
          <ac:chgData name="Tariq Gilani" userId="f95dad9b-1e6c-498c-b573-9242e9268dd4" providerId="ADAL" clId="{4DBE944C-32AF-4E5C-96EC-8351318C0B62}" dt="2022-03-14T19:54:09.297" v="69" actId="1076"/>
          <ac:spMkLst>
            <pc:docMk/>
            <pc:sldMk cId="0" sldId="324"/>
            <ac:spMk id="36872" creationId="{00000000-0000-0000-0000-000000000000}"/>
          </ac:spMkLst>
        </pc:spChg>
        <pc:graphicFrameChg chg="mod">
          <ac:chgData name="Tariq Gilani" userId="f95dad9b-1e6c-498c-b573-9242e9268dd4" providerId="ADAL" clId="{4DBE944C-32AF-4E5C-96EC-8351318C0B62}" dt="2022-03-14T19:53:55.826" v="65" actId="1076"/>
          <ac:graphicFrameMkLst>
            <pc:docMk/>
            <pc:sldMk cId="0" sldId="324"/>
            <ac:graphicFrameMk id="36870" creationId="{00000000-0000-0000-0000-000000000000}"/>
          </ac:graphicFrameMkLst>
        </pc:graphicFrameChg>
        <pc:graphicFrameChg chg="mod">
          <ac:chgData name="Tariq Gilani" userId="f95dad9b-1e6c-498c-b573-9242e9268dd4" providerId="ADAL" clId="{4DBE944C-32AF-4E5C-96EC-8351318C0B62}" dt="2022-03-14T19:53:59.234" v="66" actId="1076"/>
          <ac:graphicFrameMkLst>
            <pc:docMk/>
            <pc:sldMk cId="0" sldId="324"/>
            <ac:graphicFrameMk id="36871" creationId="{00000000-0000-0000-0000-000000000000}"/>
          </ac:graphicFrameMkLst>
        </pc:graphicFrameChg>
        <pc:graphicFrameChg chg="mod">
          <ac:chgData name="Tariq Gilani" userId="f95dad9b-1e6c-498c-b573-9242e9268dd4" providerId="ADAL" clId="{4DBE944C-32AF-4E5C-96EC-8351318C0B62}" dt="2022-03-14T19:54:27.178" v="73" actId="1076"/>
          <ac:graphicFrameMkLst>
            <pc:docMk/>
            <pc:sldMk cId="0" sldId="324"/>
            <ac:graphicFrameMk id="36873" creationId="{00000000-0000-0000-0000-000000000000}"/>
          </ac:graphicFrameMkLst>
        </pc:graphicFrameChg>
        <pc:graphicFrameChg chg="mod">
          <ac:chgData name="Tariq Gilani" userId="f95dad9b-1e6c-498c-b573-9242e9268dd4" providerId="ADAL" clId="{4DBE944C-32AF-4E5C-96EC-8351318C0B62}" dt="2022-03-14T19:54:39.857" v="78" actId="1076"/>
          <ac:graphicFrameMkLst>
            <pc:docMk/>
            <pc:sldMk cId="0" sldId="324"/>
            <ac:graphicFrameMk id="36874" creationId="{00000000-0000-0000-0000-000000000000}"/>
          </ac:graphicFrameMkLst>
        </pc:graphicFrameChg>
        <pc:graphicFrameChg chg="mod">
          <ac:chgData name="Tariq Gilani" userId="f95dad9b-1e6c-498c-b573-9242e9268dd4" providerId="ADAL" clId="{4DBE944C-32AF-4E5C-96EC-8351318C0B62}" dt="2022-03-14T19:52:55.499" v="54" actId="1076"/>
          <ac:graphicFrameMkLst>
            <pc:docMk/>
            <pc:sldMk cId="0" sldId="324"/>
            <ac:graphicFrameMk id="36875" creationId="{00000000-0000-0000-0000-000000000000}"/>
          </ac:graphicFrameMkLst>
        </pc:graphicFrameChg>
        <pc:picChg chg="mod">
          <ac:chgData name="Tariq Gilani" userId="f95dad9b-1e6c-498c-b573-9242e9268dd4" providerId="ADAL" clId="{4DBE944C-32AF-4E5C-96EC-8351318C0B62}" dt="2022-03-14T19:54:23.057" v="72" actId="14100"/>
          <ac:picMkLst>
            <pc:docMk/>
            <pc:sldMk cId="0" sldId="324"/>
            <ac:picMk id="36868" creationId="{00000000-0000-0000-0000-000000000000}"/>
          </ac:picMkLst>
        </pc:picChg>
      </pc:sldChg>
      <pc:sldChg chg="delSp modSp del mod">
        <pc:chgData name="Tariq Gilani" userId="f95dad9b-1e6c-498c-b573-9242e9268dd4" providerId="ADAL" clId="{4DBE944C-32AF-4E5C-96EC-8351318C0B62}" dt="2022-03-15T20:30:54.081" v="4927" actId="47"/>
        <pc:sldMkLst>
          <pc:docMk/>
          <pc:sldMk cId="0" sldId="325"/>
        </pc:sldMkLst>
        <pc:spChg chg="del">
          <ac:chgData name="Tariq Gilani" userId="f95dad9b-1e6c-498c-b573-9242e9268dd4" providerId="ADAL" clId="{4DBE944C-32AF-4E5C-96EC-8351318C0B62}" dt="2022-03-15T01:54:23.287" v="3432" actId="478"/>
          <ac:spMkLst>
            <pc:docMk/>
            <pc:sldMk cId="0" sldId="325"/>
            <ac:spMk id="2" creationId="{F8998F6A-AC23-4698-8D35-05520B9D2BDB}"/>
          </ac:spMkLst>
        </pc:spChg>
        <pc:spChg chg="mod">
          <ac:chgData name="Tariq Gilani" userId="f95dad9b-1e6c-498c-b573-9242e9268dd4" providerId="ADAL" clId="{4DBE944C-32AF-4E5C-96EC-8351318C0B62}" dt="2022-03-15T19:31:19.705" v="3510" actId="14100"/>
          <ac:spMkLst>
            <pc:docMk/>
            <pc:sldMk cId="0" sldId="325"/>
            <ac:spMk id="37890" creationId="{00000000-0000-0000-0000-000000000000}"/>
          </ac:spMkLst>
        </pc:spChg>
        <pc:spChg chg="mod">
          <ac:chgData name="Tariq Gilani" userId="f95dad9b-1e6c-498c-b573-9242e9268dd4" providerId="ADAL" clId="{4DBE944C-32AF-4E5C-96EC-8351318C0B62}" dt="2022-03-15T19:31:45.276" v="3512" actId="255"/>
          <ac:spMkLst>
            <pc:docMk/>
            <pc:sldMk cId="0" sldId="325"/>
            <ac:spMk id="37910" creationId="{00000000-0000-0000-0000-000000000000}"/>
          </ac:spMkLst>
        </pc:spChg>
      </pc:sldChg>
      <pc:sldChg chg="del">
        <pc:chgData name="Tariq Gilani" userId="f95dad9b-1e6c-498c-b573-9242e9268dd4" providerId="ADAL" clId="{4DBE944C-32AF-4E5C-96EC-8351318C0B62}" dt="2022-03-15T20:30:57.508" v="4928" actId="47"/>
        <pc:sldMkLst>
          <pc:docMk/>
          <pc:sldMk cId="0" sldId="326"/>
        </pc:sldMkLst>
      </pc:sldChg>
      <pc:sldChg chg="del">
        <pc:chgData name="Tariq Gilani" userId="f95dad9b-1e6c-498c-b573-9242e9268dd4" providerId="ADAL" clId="{4DBE944C-32AF-4E5C-96EC-8351318C0B62}" dt="2022-03-15T20:31:00.346" v="4929" actId="47"/>
        <pc:sldMkLst>
          <pc:docMk/>
          <pc:sldMk cId="0" sldId="327"/>
        </pc:sldMkLst>
      </pc:sldChg>
      <pc:sldChg chg="del">
        <pc:chgData name="Tariq Gilani" userId="f95dad9b-1e6c-498c-b573-9242e9268dd4" providerId="ADAL" clId="{4DBE944C-32AF-4E5C-96EC-8351318C0B62}" dt="2022-03-15T20:31:03.357" v="4930" actId="47"/>
        <pc:sldMkLst>
          <pc:docMk/>
          <pc:sldMk cId="0" sldId="328"/>
        </pc:sldMkLst>
      </pc:sldChg>
      <pc:sldChg chg="del">
        <pc:chgData name="Tariq Gilani" userId="f95dad9b-1e6c-498c-b573-9242e9268dd4" providerId="ADAL" clId="{4DBE944C-32AF-4E5C-96EC-8351318C0B62}" dt="2022-03-15T20:31:06.291" v="4931" actId="47"/>
        <pc:sldMkLst>
          <pc:docMk/>
          <pc:sldMk cId="0" sldId="329"/>
        </pc:sldMkLst>
      </pc:sldChg>
      <pc:sldChg chg="del">
        <pc:chgData name="Tariq Gilani" userId="f95dad9b-1e6c-498c-b573-9242e9268dd4" providerId="ADAL" clId="{4DBE944C-32AF-4E5C-96EC-8351318C0B62}" dt="2022-03-15T01:52:57.302" v="3423" actId="47"/>
        <pc:sldMkLst>
          <pc:docMk/>
          <pc:sldMk cId="0" sldId="334"/>
        </pc:sldMkLst>
      </pc:sldChg>
      <pc:sldChg chg="del">
        <pc:chgData name="Tariq Gilani" userId="f95dad9b-1e6c-498c-b573-9242e9268dd4" providerId="ADAL" clId="{4DBE944C-32AF-4E5C-96EC-8351318C0B62}" dt="2022-03-15T01:55:24.960" v="3435" actId="47"/>
        <pc:sldMkLst>
          <pc:docMk/>
          <pc:sldMk cId="3573018516" sldId="340"/>
        </pc:sldMkLst>
      </pc:sldChg>
      <pc:sldChg chg="delSp modSp mod modAnim">
        <pc:chgData name="Tariq Gilani" userId="f95dad9b-1e6c-498c-b573-9242e9268dd4" providerId="ADAL" clId="{4DBE944C-32AF-4E5C-96EC-8351318C0B62}" dt="2022-03-16T14:15:36.128" v="5299" actId="1076"/>
        <pc:sldMkLst>
          <pc:docMk/>
          <pc:sldMk cId="2002293355" sldId="341"/>
        </pc:sldMkLst>
        <pc:spChg chg="mod">
          <ac:chgData name="Tariq Gilani" userId="f95dad9b-1e6c-498c-b573-9242e9268dd4" providerId="ADAL" clId="{4DBE944C-32AF-4E5C-96EC-8351318C0B62}" dt="2022-03-16T14:15:20.896" v="5296" actId="1076"/>
          <ac:spMkLst>
            <pc:docMk/>
            <pc:sldMk cId="2002293355" sldId="341"/>
            <ac:spMk id="39" creationId="{EC8C52E1-EEC5-4EF1-BF87-0EBEF08F137A}"/>
          </ac:spMkLst>
        </pc:spChg>
        <pc:spChg chg="mod">
          <ac:chgData name="Tariq Gilani" userId="f95dad9b-1e6c-498c-b573-9242e9268dd4" providerId="ADAL" clId="{4DBE944C-32AF-4E5C-96EC-8351318C0B62}" dt="2022-03-16T14:15:36.128" v="5299" actId="1076"/>
          <ac:spMkLst>
            <pc:docMk/>
            <pc:sldMk cId="2002293355" sldId="341"/>
            <ac:spMk id="21508" creationId="{00000000-0000-0000-0000-000000000000}"/>
          </ac:spMkLst>
        </pc:spChg>
        <pc:grpChg chg="mod">
          <ac:chgData name="Tariq Gilani" userId="f95dad9b-1e6c-498c-b573-9242e9268dd4" providerId="ADAL" clId="{4DBE944C-32AF-4E5C-96EC-8351318C0B62}" dt="2022-03-16T14:15:16.576" v="5295" actId="1076"/>
          <ac:grpSpMkLst>
            <pc:docMk/>
            <pc:sldMk cId="2002293355" sldId="341"/>
            <ac:grpSpMk id="21509" creationId="{00000000-0000-0000-0000-000000000000}"/>
          </ac:grpSpMkLst>
        </pc:grpChg>
        <pc:picChg chg="del">
          <ac:chgData name="Tariq Gilani" userId="f95dad9b-1e6c-498c-b573-9242e9268dd4" providerId="ADAL" clId="{4DBE944C-32AF-4E5C-96EC-8351318C0B62}" dt="2022-03-16T14:08:59.073" v="5170" actId="478"/>
          <ac:picMkLst>
            <pc:docMk/>
            <pc:sldMk cId="2002293355" sldId="341"/>
            <ac:picMk id="38" creationId="{668B3C64-727C-47F0-87EB-7B3289D63E12}"/>
          </ac:picMkLst>
        </pc:picChg>
      </pc:sldChg>
      <pc:sldChg chg="delSp del mod">
        <pc:chgData name="Tariq Gilani" userId="f95dad9b-1e6c-498c-b573-9242e9268dd4" providerId="ADAL" clId="{4DBE944C-32AF-4E5C-96EC-8351318C0B62}" dt="2022-03-15T20:41:27.442" v="5058" actId="47"/>
        <pc:sldMkLst>
          <pc:docMk/>
          <pc:sldMk cId="33233587" sldId="345"/>
        </pc:sldMkLst>
        <pc:spChg chg="del">
          <ac:chgData name="Tariq Gilani" userId="f95dad9b-1e6c-498c-b573-9242e9268dd4" providerId="ADAL" clId="{4DBE944C-32AF-4E5C-96EC-8351318C0B62}" dt="2022-03-15T20:39:58.473" v="5022" actId="478"/>
          <ac:spMkLst>
            <pc:docMk/>
            <pc:sldMk cId="33233587" sldId="345"/>
            <ac:spMk id="2" creationId="{4D62C72B-8287-4656-9B48-947F169CC090}"/>
          </ac:spMkLst>
        </pc:spChg>
      </pc:sldChg>
      <pc:sldChg chg="addSp modSp mod modAnim">
        <pc:chgData name="Tariq Gilani" userId="f95dad9b-1e6c-498c-b573-9242e9268dd4" providerId="ADAL" clId="{4DBE944C-32AF-4E5C-96EC-8351318C0B62}" dt="2022-03-14T23:14:22.762" v="248"/>
        <pc:sldMkLst>
          <pc:docMk/>
          <pc:sldMk cId="0" sldId="346"/>
        </pc:sldMkLst>
        <pc:spChg chg="add mod">
          <ac:chgData name="Tariq Gilani" userId="f95dad9b-1e6c-498c-b573-9242e9268dd4" providerId="ADAL" clId="{4DBE944C-32AF-4E5C-96EC-8351318C0B62}" dt="2022-03-14T23:06:08.967" v="96" actId="14100"/>
          <ac:spMkLst>
            <pc:docMk/>
            <pc:sldMk cId="0" sldId="346"/>
            <ac:spMk id="3" creationId="{C816D44C-8711-4FC7-8DAB-54D86BDEA945}"/>
          </ac:spMkLst>
        </pc:spChg>
        <pc:spChg chg="add mod">
          <ac:chgData name="Tariq Gilani" userId="f95dad9b-1e6c-498c-b573-9242e9268dd4" providerId="ADAL" clId="{4DBE944C-32AF-4E5C-96EC-8351318C0B62}" dt="2022-03-14T23:11:49.421" v="175" actId="14100"/>
          <ac:spMkLst>
            <pc:docMk/>
            <pc:sldMk cId="0" sldId="346"/>
            <ac:spMk id="4" creationId="{F314A5D4-E152-48E6-B77C-8E33A91BE73B}"/>
          </ac:spMkLst>
        </pc:spChg>
        <pc:spChg chg="add mod">
          <ac:chgData name="Tariq Gilani" userId="f95dad9b-1e6c-498c-b573-9242e9268dd4" providerId="ADAL" clId="{4DBE944C-32AF-4E5C-96EC-8351318C0B62}" dt="2022-03-14T23:14:08.778" v="247" actId="1076"/>
          <ac:spMkLst>
            <pc:docMk/>
            <pc:sldMk cId="0" sldId="346"/>
            <ac:spMk id="5" creationId="{011E3249-977B-4B06-8B94-90438EE9BFBE}"/>
          </ac:spMkLst>
        </pc:spChg>
        <pc:spChg chg="add mod">
          <ac:chgData name="Tariq Gilani" userId="f95dad9b-1e6c-498c-b573-9242e9268dd4" providerId="ADAL" clId="{4DBE944C-32AF-4E5C-96EC-8351318C0B62}" dt="2022-03-14T23:07:09.227" v="109" actId="1035"/>
          <ac:spMkLst>
            <pc:docMk/>
            <pc:sldMk cId="0" sldId="346"/>
            <ac:spMk id="7" creationId="{DCDC31AE-22DC-40AC-99E6-AFE9EB1F45AF}"/>
          </ac:spMkLst>
        </pc:spChg>
        <pc:spChg chg="add mod">
          <ac:chgData name="Tariq Gilani" userId="f95dad9b-1e6c-498c-b573-9242e9268dd4" providerId="ADAL" clId="{4DBE944C-32AF-4E5C-96EC-8351318C0B62}" dt="2022-03-14T23:10:10.581" v="136" actId="1076"/>
          <ac:spMkLst>
            <pc:docMk/>
            <pc:sldMk cId="0" sldId="346"/>
            <ac:spMk id="8" creationId="{940BBCBE-E1F4-4512-A60E-D38247BE5531}"/>
          </ac:spMkLst>
        </pc:spChg>
      </pc:sldChg>
      <pc:sldChg chg="delSp modSp del mod">
        <pc:chgData name="Tariq Gilani" userId="f95dad9b-1e6c-498c-b573-9242e9268dd4" providerId="ADAL" clId="{4DBE944C-32AF-4E5C-96EC-8351318C0B62}" dt="2022-03-15T20:41:32.565" v="5059" actId="47"/>
        <pc:sldMkLst>
          <pc:docMk/>
          <pc:sldMk cId="1309122397" sldId="347"/>
        </pc:sldMkLst>
        <pc:spChg chg="del mod">
          <ac:chgData name="Tariq Gilani" userId="f95dad9b-1e6c-498c-b573-9242e9268dd4" providerId="ADAL" clId="{4DBE944C-32AF-4E5C-96EC-8351318C0B62}" dt="2022-03-15T20:40:10.799" v="5024" actId="478"/>
          <ac:spMkLst>
            <pc:docMk/>
            <pc:sldMk cId="1309122397" sldId="347"/>
            <ac:spMk id="2" creationId="{4D62C72B-8287-4656-9B48-947F169CC090}"/>
          </ac:spMkLst>
        </pc:spChg>
      </pc:sldChg>
      <pc:sldChg chg="del">
        <pc:chgData name="Tariq Gilani" userId="f95dad9b-1e6c-498c-b573-9242e9268dd4" providerId="ADAL" clId="{4DBE944C-32AF-4E5C-96EC-8351318C0B62}" dt="2022-03-15T01:55:18.591" v="3434" actId="47"/>
        <pc:sldMkLst>
          <pc:docMk/>
          <pc:sldMk cId="0" sldId="370"/>
        </pc:sldMkLst>
      </pc:sldChg>
      <pc:sldChg chg="del">
        <pc:chgData name="Tariq Gilani" userId="f95dad9b-1e6c-498c-b573-9242e9268dd4" providerId="ADAL" clId="{4DBE944C-32AF-4E5C-96EC-8351318C0B62}" dt="2022-03-15T20:32:05.686" v="4933" actId="47"/>
        <pc:sldMkLst>
          <pc:docMk/>
          <pc:sldMk cId="0" sldId="395"/>
        </pc:sldMkLst>
      </pc:sldChg>
      <pc:sldChg chg="addSp delSp modSp mod modAnim">
        <pc:chgData name="Tariq Gilani" userId="f95dad9b-1e6c-498c-b573-9242e9268dd4" providerId="ADAL" clId="{4DBE944C-32AF-4E5C-96EC-8351318C0B62}" dt="2022-03-16T14:23:17.409" v="5339" actId="20577"/>
        <pc:sldMkLst>
          <pc:docMk/>
          <pc:sldMk cId="0" sldId="402"/>
        </pc:sldMkLst>
        <pc:spChg chg="del mod">
          <ac:chgData name="Tariq Gilani" userId="f95dad9b-1e6c-498c-b573-9242e9268dd4" providerId="ADAL" clId="{4DBE944C-32AF-4E5C-96EC-8351318C0B62}" dt="2022-03-15T00:10:35.246" v="1288" actId="478"/>
          <ac:spMkLst>
            <pc:docMk/>
            <pc:sldMk cId="0" sldId="402"/>
            <ac:spMk id="2" creationId="{00000000-0000-0000-0000-000000000000}"/>
          </ac:spMkLst>
        </pc:spChg>
        <pc:spChg chg="add mod">
          <ac:chgData name="Tariq Gilani" userId="f95dad9b-1e6c-498c-b573-9242e9268dd4" providerId="ADAL" clId="{4DBE944C-32AF-4E5C-96EC-8351318C0B62}" dt="2022-03-15T00:32:18.145" v="1834" actId="14100"/>
          <ac:spMkLst>
            <pc:docMk/>
            <pc:sldMk cId="0" sldId="402"/>
            <ac:spMk id="3" creationId="{2B6EE89C-FCDE-416F-AAF5-B4AF0CCD63B0}"/>
          </ac:spMkLst>
        </pc:spChg>
        <pc:spChg chg="add mod">
          <ac:chgData name="Tariq Gilani" userId="f95dad9b-1e6c-498c-b573-9242e9268dd4" providerId="ADAL" clId="{4DBE944C-32AF-4E5C-96EC-8351318C0B62}" dt="2022-03-15T00:32:18.145" v="1834" actId="14100"/>
          <ac:spMkLst>
            <pc:docMk/>
            <pc:sldMk cId="0" sldId="402"/>
            <ac:spMk id="4" creationId="{25E1280D-22D0-46E0-B9E2-311A29C5CAC8}"/>
          </ac:spMkLst>
        </pc:spChg>
        <pc:spChg chg="add mod">
          <ac:chgData name="Tariq Gilani" userId="f95dad9b-1e6c-498c-b573-9242e9268dd4" providerId="ADAL" clId="{4DBE944C-32AF-4E5C-96EC-8351318C0B62}" dt="2022-03-15T00:32:18.145" v="1834" actId="14100"/>
          <ac:spMkLst>
            <pc:docMk/>
            <pc:sldMk cId="0" sldId="402"/>
            <ac:spMk id="5" creationId="{A86570F5-6022-4EE2-97E6-6E4BF8D74FFB}"/>
          </ac:spMkLst>
        </pc:spChg>
        <pc:spChg chg="add mod">
          <ac:chgData name="Tariq Gilani" userId="f95dad9b-1e6c-498c-b573-9242e9268dd4" providerId="ADAL" clId="{4DBE944C-32AF-4E5C-96EC-8351318C0B62}" dt="2022-03-15T00:32:18.145" v="1834" actId="14100"/>
          <ac:spMkLst>
            <pc:docMk/>
            <pc:sldMk cId="0" sldId="402"/>
            <ac:spMk id="6" creationId="{3276FD48-5BB8-4E04-8939-AAFAA023B29A}"/>
          </ac:spMkLst>
        </pc:spChg>
        <pc:spChg chg="add mod">
          <ac:chgData name="Tariq Gilani" userId="f95dad9b-1e6c-498c-b573-9242e9268dd4" providerId="ADAL" clId="{4DBE944C-32AF-4E5C-96EC-8351318C0B62}" dt="2022-03-15T00:32:18.145" v="1834" actId="14100"/>
          <ac:spMkLst>
            <pc:docMk/>
            <pc:sldMk cId="0" sldId="402"/>
            <ac:spMk id="7" creationId="{CDC7478F-547D-4031-A391-BEB18EDBB6E4}"/>
          </ac:spMkLst>
        </pc:spChg>
        <pc:spChg chg="add mod">
          <ac:chgData name="Tariq Gilani" userId="f95dad9b-1e6c-498c-b573-9242e9268dd4" providerId="ADAL" clId="{4DBE944C-32AF-4E5C-96EC-8351318C0B62}" dt="2022-03-15T00:32:12.330" v="1833" actId="1076"/>
          <ac:spMkLst>
            <pc:docMk/>
            <pc:sldMk cId="0" sldId="402"/>
            <ac:spMk id="8" creationId="{90DB9A49-228E-42E7-8753-4B9E7C0D2D21}"/>
          </ac:spMkLst>
        </pc:spChg>
        <pc:spChg chg="add mod">
          <ac:chgData name="Tariq Gilani" userId="f95dad9b-1e6c-498c-b573-9242e9268dd4" providerId="ADAL" clId="{4DBE944C-32AF-4E5C-96EC-8351318C0B62}" dt="2022-03-15T00:32:33.579" v="1838" actId="1076"/>
          <ac:spMkLst>
            <pc:docMk/>
            <pc:sldMk cId="0" sldId="402"/>
            <ac:spMk id="9" creationId="{F79B2C11-44B3-470F-86DC-BA347447ED56}"/>
          </ac:spMkLst>
        </pc:spChg>
        <pc:spChg chg="add mod">
          <ac:chgData name="Tariq Gilani" userId="f95dad9b-1e6c-498c-b573-9242e9268dd4" providerId="ADAL" clId="{4DBE944C-32AF-4E5C-96EC-8351318C0B62}" dt="2022-03-15T00:34:43.102" v="1894" actId="1076"/>
          <ac:spMkLst>
            <pc:docMk/>
            <pc:sldMk cId="0" sldId="402"/>
            <ac:spMk id="10" creationId="{B2975B4B-ED26-4B34-BED7-5C2F37F64870}"/>
          </ac:spMkLst>
        </pc:spChg>
        <pc:spChg chg="add mod">
          <ac:chgData name="Tariq Gilani" userId="f95dad9b-1e6c-498c-b573-9242e9268dd4" providerId="ADAL" clId="{4DBE944C-32AF-4E5C-96EC-8351318C0B62}" dt="2022-03-15T00:32:18.145" v="1834" actId="14100"/>
          <ac:spMkLst>
            <pc:docMk/>
            <pc:sldMk cId="0" sldId="402"/>
            <ac:spMk id="11" creationId="{203E4506-D24C-4ED1-8594-1556E9465513}"/>
          </ac:spMkLst>
        </pc:spChg>
        <pc:spChg chg="add mod">
          <ac:chgData name="Tariq Gilani" userId="f95dad9b-1e6c-498c-b573-9242e9268dd4" providerId="ADAL" clId="{4DBE944C-32AF-4E5C-96EC-8351318C0B62}" dt="2022-03-15T00:34:46.455" v="1895" actId="1076"/>
          <ac:spMkLst>
            <pc:docMk/>
            <pc:sldMk cId="0" sldId="402"/>
            <ac:spMk id="12" creationId="{9409B435-31FB-47D2-A566-A45FE92536DF}"/>
          </ac:spMkLst>
        </pc:spChg>
        <pc:spChg chg="add mod">
          <ac:chgData name="Tariq Gilani" userId="f95dad9b-1e6c-498c-b573-9242e9268dd4" providerId="ADAL" clId="{4DBE944C-32AF-4E5C-96EC-8351318C0B62}" dt="2022-03-15T00:34:56.080" v="1897" actId="1076"/>
          <ac:spMkLst>
            <pc:docMk/>
            <pc:sldMk cId="0" sldId="402"/>
            <ac:spMk id="13" creationId="{B63F3378-C66A-4878-9FEA-BA29CA047139}"/>
          </ac:spMkLst>
        </pc:spChg>
        <pc:spChg chg="add mod">
          <ac:chgData name="Tariq Gilani" userId="f95dad9b-1e6c-498c-b573-9242e9268dd4" providerId="ADAL" clId="{4DBE944C-32AF-4E5C-96EC-8351318C0B62}" dt="2022-03-16T14:23:17.409" v="5339" actId="20577"/>
          <ac:spMkLst>
            <pc:docMk/>
            <pc:sldMk cId="0" sldId="402"/>
            <ac:spMk id="14" creationId="{FCC3E05B-48C2-4BAC-99AD-F7616EEB8871}"/>
          </ac:spMkLst>
        </pc:spChg>
        <pc:spChg chg="add mod">
          <ac:chgData name="Tariq Gilani" userId="f95dad9b-1e6c-498c-b573-9242e9268dd4" providerId="ADAL" clId="{4DBE944C-32AF-4E5C-96EC-8351318C0B62}" dt="2022-03-15T00:35:24.031" v="1902" actId="14100"/>
          <ac:spMkLst>
            <pc:docMk/>
            <pc:sldMk cId="0" sldId="402"/>
            <ac:spMk id="16" creationId="{22B0207A-A5D8-4A3F-996C-7E66C09E905F}"/>
          </ac:spMkLst>
        </pc:spChg>
        <pc:spChg chg="add mod">
          <ac:chgData name="Tariq Gilani" userId="f95dad9b-1e6c-498c-b573-9242e9268dd4" providerId="ADAL" clId="{4DBE944C-32AF-4E5C-96EC-8351318C0B62}" dt="2022-03-15T00:38:16.832" v="1946" actId="14100"/>
          <ac:spMkLst>
            <pc:docMk/>
            <pc:sldMk cId="0" sldId="402"/>
            <ac:spMk id="17" creationId="{6788E74D-2D38-4EAE-A6F7-AD5687D995DA}"/>
          </ac:spMkLst>
        </pc:spChg>
        <pc:spChg chg="add mod">
          <ac:chgData name="Tariq Gilani" userId="f95dad9b-1e6c-498c-b573-9242e9268dd4" providerId="ADAL" clId="{4DBE944C-32AF-4E5C-96EC-8351318C0B62}" dt="2022-03-16T14:23:07.186" v="5338" actId="1035"/>
          <ac:spMkLst>
            <pc:docMk/>
            <pc:sldMk cId="0" sldId="402"/>
            <ac:spMk id="18" creationId="{1D264A97-1DE0-4568-89EB-1AB510B01C05}"/>
          </ac:spMkLst>
        </pc:spChg>
        <pc:spChg chg="add mod">
          <ac:chgData name="Tariq Gilani" userId="f95dad9b-1e6c-498c-b573-9242e9268dd4" providerId="ADAL" clId="{4DBE944C-32AF-4E5C-96EC-8351318C0B62}" dt="2022-03-15T00:38:04.336" v="1943" actId="1076"/>
          <ac:spMkLst>
            <pc:docMk/>
            <pc:sldMk cId="0" sldId="402"/>
            <ac:spMk id="20" creationId="{EDADB70D-B3B7-4C8E-A7DC-0F6EB0F0A8D0}"/>
          </ac:spMkLst>
        </pc:spChg>
        <pc:spChg chg="del mod">
          <ac:chgData name="Tariq Gilani" userId="f95dad9b-1e6c-498c-b573-9242e9268dd4" providerId="ADAL" clId="{4DBE944C-32AF-4E5C-96EC-8351318C0B62}" dt="2022-03-15T00:10:31.896" v="1286" actId="478"/>
          <ac:spMkLst>
            <pc:docMk/>
            <pc:sldMk cId="0" sldId="402"/>
            <ac:spMk id="23555" creationId="{65F4A04B-D0D4-477A-BBF6-3C14EF0C57BC}"/>
          </ac:spMkLst>
        </pc:spChg>
        <pc:spChg chg="mod">
          <ac:chgData name="Tariq Gilani" userId="f95dad9b-1e6c-498c-b573-9242e9268dd4" providerId="ADAL" clId="{4DBE944C-32AF-4E5C-96EC-8351318C0B62}" dt="2022-03-15T00:10:11.792" v="1284" actId="1076"/>
          <ac:spMkLst>
            <pc:docMk/>
            <pc:sldMk cId="0" sldId="402"/>
            <ac:spMk id="23556" creationId="{302AA39E-9862-416E-8AFE-0153F47C0CF2}"/>
          </ac:spMkLst>
        </pc:spChg>
        <pc:grpChg chg="add mod">
          <ac:chgData name="Tariq Gilani" userId="f95dad9b-1e6c-498c-b573-9242e9268dd4" providerId="ADAL" clId="{4DBE944C-32AF-4E5C-96EC-8351318C0B62}" dt="2022-03-15T00:32:18.145" v="1834" actId="14100"/>
          <ac:grpSpMkLst>
            <pc:docMk/>
            <pc:sldMk cId="0" sldId="402"/>
            <ac:grpSpMk id="15" creationId="{A58542BA-C0B9-436C-BEE5-E52EE89C5F53}"/>
          </ac:grpSpMkLst>
        </pc:grpChg>
        <pc:picChg chg="mod">
          <ac:chgData name="Tariq Gilani" userId="f95dad9b-1e6c-498c-b573-9242e9268dd4" providerId="ADAL" clId="{4DBE944C-32AF-4E5C-96EC-8351318C0B62}" dt="2022-03-15T00:32:18.145" v="1834" actId="14100"/>
          <ac:picMkLst>
            <pc:docMk/>
            <pc:sldMk cId="0" sldId="402"/>
            <ac:picMk id="23554" creationId="{F6EEE4EE-0E09-40E8-AE49-CED69C495673}"/>
          </ac:picMkLst>
        </pc:picChg>
      </pc:sldChg>
      <pc:sldChg chg="modSp del mod">
        <pc:chgData name="Tariq Gilani" userId="f95dad9b-1e6c-498c-b573-9242e9268dd4" providerId="ADAL" clId="{4DBE944C-32AF-4E5C-96EC-8351318C0B62}" dt="2022-03-15T20:42:22.595" v="5060" actId="47"/>
        <pc:sldMkLst>
          <pc:docMk/>
          <pc:sldMk cId="4091393747" sldId="493"/>
        </pc:sldMkLst>
        <pc:spChg chg="mod">
          <ac:chgData name="Tariq Gilani" userId="f95dad9b-1e6c-498c-b573-9242e9268dd4" providerId="ADAL" clId="{4DBE944C-32AF-4E5C-96EC-8351318C0B62}" dt="2022-03-15T20:39:02.407" v="5019" actId="1076"/>
          <ac:spMkLst>
            <pc:docMk/>
            <pc:sldMk cId="4091393747" sldId="493"/>
            <ac:spMk id="5" creationId="{7121088A-3386-44CE-A8DD-A63E7920FE8D}"/>
          </ac:spMkLst>
        </pc:spChg>
        <pc:spChg chg="mod">
          <ac:chgData name="Tariq Gilani" userId="f95dad9b-1e6c-498c-b573-9242e9268dd4" providerId="ADAL" clId="{4DBE944C-32AF-4E5C-96EC-8351318C0B62}" dt="2022-03-15T20:38:17.171" v="5018" actId="20577"/>
          <ac:spMkLst>
            <pc:docMk/>
            <pc:sldMk cId="4091393747" sldId="493"/>
            <ac:spMk id="6" creationId="{6690299C-2BB9-4675-AF5E-B8320858E4A2}"/>
          </ac:spMkLst>
        </pc:spChg>
      </pc:sldChg>
      <pc:sldChg chg="del">
        <pc:chgData name="Tariq Gilani" userId="f95dad9b-1e6c-498c-b573-9242e9268dd4" providerId="ADAL" clId="{4DBE944C-32AF-4E5C-96EC-8351318C0B62}" dt="2022-03-15T01:55:54.705" v="3437" actId="47"/>
        <pc:sldMkLst>
          <pc:docMk/>
          <pc:sldMk cId="1835821071" sldId="523"/>
        </pc:sldMkLst>
      </pc:sldChg>
      <pc:sldChg chg="modSp del mod">
        <pc:chgData name="Tariq Gilani" userId="f95dad9b-1e6c-498c-b573-9242e9268dd4" providerId="ADAL" clId="{4DBE944C-32AF-4E5C-96EC-8351318C0B62}" dt="2022-03-15T01:54:09.761" v="3431" actId="47"/>
        <pc:sldMkLst>
          <pc:docMk/>
          <pc:sldMk cId="663072486" sldId="527"/>
        </pc:sldMkLst>
        <pc:spChg chg="mod">
          <ac:chgData name="Tariq Gilani" userId="f95dad9b-1e6c-498c-b573-9242e9268dd4" providerId="ADAL" clId="{4DBE944C-32AF-4E5C-96EC-8351318C0B62}" dt="2022-03-15T01:54:05.868" v="3430" actId="6549"/>
          <ac:spMkLst>
            <pc:docMk/>
            <pc:sldMk cId="663072486" sldId="527"/>
            <ac:spMk id="3" creationId="{754EF73C-0DB8-43C7-BD6D-5F3950B54923}"/>
          </ac:spMkLst>
        </pc:spChg>
      </pc:sldChg>
      <pc:sldChg chg="addSp delSp modSp new del mod">
        <pc:chgData name="Tariq Gilani" userId="f95dad9b-1e6c-498c-b573-9242e9268dd4" providerId="ADAL" clId="{4DBE944C-32AF-4E5C-96EC-8351318C0B62}" dt="2022-03-14T23:14:43.862" v="249" actId="47"/>
        <pc:sldMkLst>
          <pc:docMk/>
          <pc:sldMk cId="2422282148" sldId="528"/>
        </pc:sldMkLst>
        <pc:spChg chg="del">
          <ac:chgData name="Tariq Gilani" userId="f95dad9b-1e6c-498c-b573-9242e9268dd4" providerId="ADAL" clId="{4DBE944C-32AF-4E5C-96EC-8351318C0B62}" dt="2022-03-14T23:07:55.417" v="111" actId="478"/>
          <ac:spMkLst>
            <pc:docMk/>
            <pc:sldMk cId="2422282148" sldId="528"/>
            <ac:spMk id="2" creationId="{693C4BAC-A91B-4395-B5A2-1CCEC01F4F77}"/>
          </ac:spMkLst>
        </pc:spChg>
        <pc:spChg chg="del">
          <ac:chgData name="Tariq Gilani" userId="f95dad9b-1e6c-498c-b573-9242e9268dd4" providerId="ADAL" clId="{4DBE944C-32AF-4E5C-96EC-8351318C0B62}" dt="2022-03-14T23:07:58.234" v="112" actId="478"/>
          <ac:spMkLst>
            <pc:docMk/>
            <pc:sldMk cId="2422282148" sldId="528"/>
            <ac:spMk id="3" creationId="{D8A39E3D-99B0-4D7D-B72E-887934D9E49D}"/>
          </ac:spMkLst>
        </pc:spChg>
        <pc:spChg chg="del">
          <ac:chgData name="Tariq Gilani" userId="f95dad9b-1e6c-498c-b573-9242e9268dd4" providerId="ADAL" clId="{4DBE944C-32AF-4E5C-96EC-8351318C0B62}" dt="2022-03-14T23:08:04.992" v="113" actId="478"/>
          <ac:spMkLst>
            <pc:docMk/>
            <pc:sldMk cId="2422282148" sldId="528"/>
            <ac:spMk id="4" creationId="{662FB8E0-D4E6-4A74-9F72-36958133FCCD}"/>
          </ac:spMkLst>
        </pc:spChg>
        <pc:spChg chg="del">
          <ac:chgData name="Tariq Gilani" userId="f95dad9b-1e6c-498c-b573-9242e9268dd4" providerId="ADAL" clId="{4DBE944C-32AF-4E5C-96EC-8351318C0B62}" dt="2022-03-14T23:09:36.335" v="133" actId="478"/>
          <ac:spMkLst>
            <pc:docMk/>
            <pc:sldMk cId="2422282148" sldId="528"/>
            <ac:spMk id="5" creationId="{7F713B0F-5930-472F-A2C4-A6982DA5A103}"/>
          </ac:spMkLst>
        </pc:spChg>
        <pc:spChg chg="add del mod">
          <ac:chgData name="Tariq Gilani" userId="f95dad9b-1e6c-498c-b573-9242e9268dd4" providerId="ADAL" clId="{4DBE944C-32AF-4E5C-96EC-8351318C0B62}" dt="2022-03-14T23:10:01.298" v="134" actId="21"/>
          <ac:spMkLst>
            <pc:docMk/>
            <pc:sldMk cId="2422282148" sldId="528"/>
            <ac:spMk id="6" creationId="{BE8B49C6-D041-425A-9395-8D538CF7EDCF}"/>
          </ac:spMkLst>
        </pc:spChg>
      </pc:sldChg>
      <pc:sldChg chg="new del">
        <pc:chgData name="Tariq Gilani" userId="f95dad9b-1e6c-498c-b573-9242e9268dd4" providerId="ADAL" clId="{4DBE944C-32AF-4E5C-96EC-8351318C0B62}" dt="2022-03-13T00:40:52.308" v="1" actId="47"/>
        <pc:sldMkLst>
          <pc:docMk/>
          <pc:sldMk cId="2857675162" sldId="528"/>
        </pc:sldMkLst>
      </pc:sldChg>
      <pc:sldChg chg="addSp delSp modSp new mod modAnim">
        <pc:chgData name="Tariq Gilani" userId="f95dad9b-1e6c-498c-b573-9242e9268dd4" providerId="ADAL" clId="{4DBE944C-32AF-4E5C-96EC-8351318C0B62}" dt="2022-03-15T00:03:54.748" v="1272"/>
        <pc:sldMkLst>
          <pc:docMk/>
          <pc:sldMk cId="4124237512" sldId="528"/>
        </pc:sldMkLst>
        <pc:spChg chg="del">
          <ac:chgData name="Tariq Gilani" userId="f95dad9b-1e6c-498c-b573-9242e9268dd4" providerId="ADAL" clId="{4DBE944C-32AF-4E5C-96EC-8351318C0B62}" dt="2022-03-14T23:19:03.471" v="253" actId="478"/>
          <ac:spMkLst>
            <pc:docMk/>
            <pc:sldMk cId="4124237512" sldId="528"/>
            <ac:spMk id="2" creationId="{1A0CCF49-A79F-47A2-8366-3BD48D754B05}"/>
          </ac:spMkLst>
        </pc:spChg>
        <pc:spChg chg="del">
          <ac:chgData name="Tariq Gilani" userId="f95dad9b-1e6c-498c-b573-9242e9268dd4" providerId="ADAL" clId="{4DBE944C-32AF-4E5C-96EC-8351318C0B62}" dt="2022-03-14T23:19:06.157" v="254" actId="478"/>
          <ac:spMkLst>
            <pc:docMk/>
            <pc:sldMk cId="4124237512" sldId="528"/>
            <ac:spMk id="3" creationId="{ECFA798F-8DFD-4DE0-BECB-0230177E3493}"/>
          </ac:spMkLst>
        </pc:spChg>
        <pc:spChg chg="del">
          <ac:chgData name="Tariq Gilani" userId="f95dad9b-1e6c-498c-b573-9242e9268dd4" providerId="ADAL" clId="{4DBE944C-32AF-4E5C-96EC-8351318C0B62}" dt="2022-03-14T23:19:12.844" v="255" actId="478"/>
          <ac:spMkLst>
            <pc:docMk/>
            <pc:sldMk cId="4124237512" sldId="528"/>
            <ac:spMk id="4" creationId="{C259E8F5-397E-4F20-95D7-C9C57E2D47C5}"/>
          </ac:spMkLst>
        </pc:spChg>
        <pc:spChg chg="add mod">
          <ac:chgData name="Tariq Gilani" userId="f95dad9b-1e6c-498c-b573-9242e9268dd4" providerId="ADAL" clId="{4DBE944C-32AF-4E5C-96EC-8351318C0B62}" dt="2022-03-14T23:33:49.047" v="610" actId="14100"/>
          <ac:spMkLst>
            <pc:docMk/>
            <pc:sldMk cId="4124237512" sldId="528"/>
            <ac:spMk id="5" creationId="{92CDD431-93ED-4960-BFE7-22EDF10C8F4D}"/>
          </ac:spMkLst>
        </pc:spChg>
        <pc:spChg chg="add mod">
          <ac:chgData name="Tariq Gilani" userId="f95dad9b-1e6c-498c-b573-9242e9268dd4" providerId="ADAL" clId="{4DBE944C-32AF-4E5C-96EC-8351318C0B62}" dt="2022-03-14T23:32:50.563" v="582" actId="20577"/>
          <ac:spMkLst>
            <pc:docMk/>
            <pc:sldMk cId="4124237512" sldId="528"/>
            <ac:spMk id="6" creationId="{BE971AF3-E33D-4893-BD83-AFA81C774CFC}"/>
          </ac:spMkLst>
        </pc:spChg>
        <pc:spChg chg="add mod">
          <ac:chgData name="Tariq Gilani" userId="f95dad9b-1e6c-498c-b573-9242e9268dd4" providerId="ADAL" clId="{4DBE944C-32AF-4E5C-96EC-8351318C0B62}" dt="2022-03-14T23:33:35.532" v="606" actId="1076"/>
          <ac:spMkLst>
            <pc:docMk/>
            <pc:sldMk cId="4124237512" sldId="528"/>
            <ac:spMk id="7" creationId="{F9BD7DB3-69E7-4818-9A46-B142CB667B96}"/>
          </ac:spMkLst>
        </pc:spChg>
        <pc:spChg chg="add mod">
          <ac:chgData name="Tariq Gilani" userId="f95dad9b-1e6c-498c-b573-9242e9268dd4" providerId="ADAL" clId="{4DBE944C-32AF-4E5C-96EC-8351318C0B62}" dt="2022-03-15T00:00:53.454" v="1243" actId="1076"/>
          <ac:spMkLst>
            <pc:docMk/>
            <pc:sldMk cId="4124237512" sldId="528"/>
            <ac:spMk id="10" creationId="{6C1A3BEA-C208-487D-A714-595CD18022E4}"/>
          </ac:spMkLst>
        </pc:spChg>
        <pc:spChg chg="add mod">
          <ac:chgData name="Tariq Gilani" userId="f95dad9b-1e6c-498c-b573-9242e9268dd4" providerId="ADAL" clId="{4DBE944C-32AF-4E5C-96EC-8351318C0B62}" dt="2022-03-15T00:00:50.573" v="1242" actId="1076"/>
          <ac:spMkLst>
            <pc:docMk/>
            <pc:sldMk cId="4124237512" sldId="528"/>
            <ac:spMk id="11" creationId="{D35993A0-C0E4-47FD-BDFC-2737FE70CCAC}"/>
          </ac:spMkLst>
        </pc:spChg>
        <pc:spChg chg="add mod">
          <ac:chgData name="Tariq Gilani" userId="f95dad9b-1e6c-498c-b573-9242e9268dd4" providerId="ADAL" clId="{4DBE944C-32AF-4E5C-96EC-8351318C0B62}" dt="2022-03-14T23:33:40.139" v="607" actId="1076"/>
          <ac:spMkLst>
            <pc:docMk/>
            <pc:sldMk cId="4124237512" sldId="528"/>
            <ac:spMk id="12" creationId="{B13E83A7-2FB8-47F8-809C-1D2CA81DF6C8}"/>
          </ac:spMkLst>
        </pc:spChg>
        <pc:spChg chg="add mod">
          <ac:chgData name="Tariq Gilani" userId="f95dad9b-1e6c-498c-b573-9242e9268dd4" providerId="ADAL" clId="{4DBE944C-32AF-4E5C-96EC-8351318C0B62}" dt="2022-03-14T23:58:46.366" v="1218" actId="1076"/>
          <ac:spMkLst>
            <pc:docMk/>
            <pc:sldMk cId="4124237512" sldId="528"/>
            <ac:spMk id="13" creationId="{51BD0CCB-9F3D-4E87-99CF-DAD80EA883C4}"/>
          </ac:spMkLst>
        </pc:spChg>
        <pc:spChg chg="add mod">
          <ac:chgData name="Tariq Gilani" userId="f95dad9b-1e6c-498c-b573-9242e9268dd4" providerId="ADAL" clId="{4DBE944C-32AF-4E5C-96EC-8351318C0B62}" dt="2022-03-14T23:58:58.759" v="1220" actId="1076"/>
          <ac:spMkLst>
            <pc:docMk/>
            <pc:sldMk cId="4124237512" sldId="528"/>
            <ac:spMk id="14" creationId="{13E8CF91-63EF-43A7-9066-8575F425F861}"/>
          </ac:spMkLst>
        </pc:spChg>
        <pc:spChg chg="add mod">
          <ac:chgData name="Tariq Gilani" userId="f95dad9b-1e6c-498c-b573-9242e9268dd4" providerId="ADAL" clId="{4DBE944C-32AF-4E5C-96EC-8351318C0B62}" dt="2022-03-15T00:00:47.219" v="1241" actId="1076"/>
          <ac:spMkLst>
            <pc:docMk/>
            <pc:sldMk cId="4124237512" sldId="528"/>
            <ac:spMk id="15" creationId="{5C46C957-EB09-468D-963D-638152E330C3}"/>
          </ac:spMkLst>
        </pc:spChg>
        <pc:spChg chg="add mod">
          <ac:chgData name="Tariq Gilani" userId="f95dad9b-1e6c-498c-b573-9242e9268dd4" providerId="ADAL" clId="{4DBE944C-32AF-4E5C-96EC-8351318C0B62}" dt="2022-03-14T23:59:05.300" v="1222" actId="1076"/>
          <ac:spMkLst>
            <pc:docMk/>
            <pc:sldMk cId="4124237512" sldId="528"/>
            <ac:spMk id="16" creationId="{6BFAE120-7287-468C-8413-29627B0C3945}"/>
          </ac:spMkLst>
        </pc:spChg>
        <pc:spChg chg="add mod">
          <ac:chgData name="Tariq Gilani" userId="f95dad9b-1e6c-498c-b573-9242e9268dd4" providerId="ADAL" clId="{4DBE944C-32AF-4E5C-96EC-8351318C0B62}" dt="2022-03-14T23:59:17.270" v="1225" actId="1076"/>
          <ac:spMkLst>
            <pc:docMk/>
            <pc:sldMk cId="4124237512" sldId="528"/>
            <ac:spMk id="18" creationId="{356120D6-AB55-4E1D-8A18-700D20E0342A}"/>
          </ac:spMkLst>
        </pc:spChg>
        <pc:spChg chg="add mod">
          <ac:chgData name="Tariq Gilani" userId="f95dad9b-1e6c-498c-b573-9242e9268dd4" providerId="ADAL" clId="{4DBE944C-32AF-4E5C-96EC-8351318C0B62}" dt="2022-03-14T23:59:28.426" v="1227" actId="1076"/>
          <ac:spMkLst>
            <pc:docMk/>
            <pc:sldMk cId="4124237512" sldId="528"/>
            <ac:spMk id="19" creationId="{B64C773C-75FC-44C4-AA26-F5F2FF940CA0}"/>
          </ac:spMkLst>
        </pc:spChg>
        <pc:spChg chg="add mod">
          <ac:chgData name="Tariq Gilani" userId="f95dad9b-1e6c-498c-b573-9242e9268dd4" providerId="ADAL" clId="{4DBE944C-32AF-4E5C-96EC-8351318C0B62}" dt="2022-03-15T00:02:38.885" v="1261" actId="1076"/>
          <ac:spMkLst>
            <pc:docMk/>
            <pc:sldMk cId="4124237512" sldId="528"/>
            <ac:spMk id="20" creationId="{75F21841-3C86-41AF-887B-70343AE590F4}"/>
          </ac:spMkLst>
        </pc:spChg>
        <pc:spChg chg="add del mod">
          <ac:chgData name="Tariq Gilani" userId="f95dad9b-1e6c-498c-b573-9242e9268dd4" providerId="ADAL" clId="{4DBE944C-32AF-4E5C-96EC-8351318C0B62}" dt="2022-03-14T23:45:26.927" v="776"/>
          <ac:spMkLst>
            <pc:docMk/>
            <pc:sldMk cId="4124237512" sldId="528"/>
            <ac:spMk id="21" creationId="{E8C7F8E1-6FDA-40FA-A004-B26A044EB400}"/>
          </ac:spMkLst>
        </pc:spChg>
        <pc:spChg chg="add mod">
          <ac:chgData name="Tariq Gilani" userId="f95dad9b-1e6c-498c-b573-9242e9268dd4" providerId="ADAL" clId="{4DBE944C-32AF-4E5C-96EC-8351318C0B62}" dt="2022-03-15T00:03:01.874" v="1264" actId="14100"/>
          <ac:spMkLst>
            <pc:docMk/>
            <pc:sldMk cId="4124237512" sldId="528"/>
            <ac:spMk id="22" creationId="{2C074B78-E796-4907-97ED-59C1002515EF}"/>
          </ac:spMkLst>
        </pc:spChg>
        <pc:spChg chg="add mod">
          <ac:chgData name="Tariq Gilani" userId="f95dad9b-1e6c-498c-b573-9242e9268dd4" providerId="ADAL" clId="{4DBE944C-32AF-4E5C-96EC-8351318C0B62}" dt="2022-03-15T00:01:27.315" v="1248" actId="1076"/>
          <ac:spMkLst>
            <pc:docMk/>
            <pc:sldMk cId="4124237512" sldId="528"/>
            <ac:spMk id="23" creationId="{77008A10-C256-4426-BC12-11376C3900CE}"/>
          </ac:spMkLst>
        </pc:spChg>
        <pc:spChg chg="add mod">
          <ac:chgData name="Tariq Gilani" userId="f95dad9b-1e6c-498c-b573-9242e9268dd4" providerId="ADAL" clId="{4DBE944C-32AF-4E5C-96EC-8351318C0B62}" dt="2022-03-15T00:01:31.615" v="1249" actId="1076"/>
          <ac:spMkLst>
            <pc:docMk/>
            <pc:sldMk cId="4124237512" sldId="528"/>
            <ac:spMk id="24" creationId="{F42943A8-DC25-4125-B6F1-4DD44F9EEC9E}"/>
          </ac:spMkLst>
        </pc:spChg>
        <pc:spChg chg="add mod">
          <ac:chgData name="Tariq Gilani" userId="f95dad9b-1e6c-498c-b573-9242e9268dd4" providerId="ADAL" clId="{4DBE944C-32AF-4E5C-96EC-8351318C0B62}" dt="2022-03-15T00:01:39.587" v="1250" actId="1076"/>
          <ac:spMkLst>
            <pc:docMk/>
            <pc:sldMk cId="4124237512" sldId="528"/>
            <ac:spMk id="25" creationId="{CCBABE84-D3BA-47CE-A023-EBA272D70418}"/>
          </ac:spMkLst>
        </pc:spChg>
        <pc:spChg chg="add mod">
          <ac:chgData name="Tariq Gilani" userId="f95dad9b-1e6c-498c-b573-9242e9268dd4" providerId="ADAL" clId="{4DBE944C-32AF-4E5C-96EC-8351318C0B62}" dt="2022-03-15T00:03:37.438" v="1269" actId="1076"/>
          <ac:spMkLst>
            <pc:docMk/>
            <pc:sldMk cId="4124237512" sldId="528"/>
            <ac:spMk id="26" creationId="{E1EC85F8-1DE7-42C2-B87A-B03B1DA044A3}"/>
          </ac:spMkLst>
        </pc:spChg>
        <pc:graphicFrameChg chg="add del mod replId">
          <ac:chgData name="Tariq Gilani" userId="f95dad9b-1e6c-498c-b573-9242e9268dd4" providerId="ADAL" clId="{4DBE944C-32AF-4E5C-96EC-8351318C0B62}" dt="2022-03-14T23:21:02.761" v="270"/>
          <ac:graphicFrameMkLst>
            <pc:docMk/>
            <pc:sldMk cId="4124237512" sldId="528"/>
            <ac:graphicFrameMk id="8" creationId="{F9BD7DB3-69E7-4818-9A46-B142CB667B96}"/>
          </ac:graphicFrameMkLst>
        </pc:graphicFrameChg>
      </pc:sldChg>
      <pc:sldChg chg="addSp delSp modSp new mod modAnim">
        <pc:chgData name="Tariq Gilani" userId="f95dad9b-1e6c-498c-b573-9242e9268dd4" providerId="ADAL" clId="{4DBE944C-32AF-4E5C-96EC-8351318C0B62}" dt="2022-03-15T19:28:36.485" v="3505"/>
        <pc:sldMkLst>
          <pc:docMk/>
          <pc:sldMk cId="1001140377" sldId="529"/>
        </pc:sldMkLst>
        <pc:spChg chg="add mod">
          <ac:chgData name="Tariq Gilani" userId="f95dad9b-1e6c-498c-b573-9242e9268dd4" providerId="ADAL" clId="{4DBE944C-32AF-4E5C-96EC-8351318C0B62}" dt="2022-03-15T19:24:07.474" v="3475" actId="1076"/>
          <ac:spMkLst>
            <pc:docMk/>
            <pc:sldMk cId="1001140377" sldId="529"/>
            <ac:spMk id="2" creationId="{0C2D5748-22D1-4740-8EF4-D45446892C35}"/>
          </ac:spMkLst>
        </pc:spChg>
        <pc:spChg chg="del">
          <ac:chgData name="Tariq Gilani" userId="f95dad9b-1e6c-498c-b573-9242e9268dd4" providerId="ADAL" clId="{4DBE944C-32AF-4E5C-96EC-8351318C0B62}" dt="2022-03-15T01:30:12.817" v="3131" actId="478"/>
          <ac:spMkLst>
            <pc:docMk/>
            <pc:sldMk cId="1001140377" sldId="529"/>
            <ac:spMk id="2" creationId="{460AC8A5-D67D-4459-9065-420D37BC16BA}"/>
          </ac:spMkLst>
        </pc:spChg>
        <pc:spChg chg="add mod">
          <ac:chgData name="Tariq Gilani" userId="f95dad9b-1e6c-498c-b573-9242e9268dd4" providerId="ADAL" clId="{4DBE944C-32AF-4E5C-96EC-8351318C0B62}" dt="2022-03-15T19:23:55.734" v="3473" actId="1076"/>
          <ac:spMkLst>
            <pc:docMk/>
            <pc:sldMk cId="1001140377" sldId="529"/>
            <ac:spMk id="4" creationId="{DF105DEB-3761-48C3-A802-D2D30CEFEB98}"/>
          </ac:spMkLst>
        </pc:spChg>
        <pc:spChg chg="add del mod">
          <ac:chgData name="Tariq Gilani" userId="f95dad9b-1e6c-498c-b573-9242e9268dd4" providerId="ADAL" clId="{4DBE944C-32AF-4E5C-96EC-8351318C0B62}" dt="2022-03-15T01:29:40.131" v="3126" actId="478"/>
          <ac:spMkLst>
            <pc:docMk/>
            <pc:sldMk cId="1001140377" sldId="529"/>
            <ac:spMk id="5" creationId="{A7D732AE-FC3C-4D8E-B14C-DE3075B1084E}"/>
          </ac:spMkLst>
        </pc:spChg>
        <pc:spChg chg="add mod">
          <ac:chgData name="Tariq Gilani" userId="f95dad9b-1e6c-498c-b573-9242e9268dd4" providerId="ADAL" clId="{4DBE944C-32AF-4E5C-96EC-8351318C0B62}" dt="2022-03-15T01:14:23.545" v="2830" actId="1076"/>
          <ac:spMkLst>
            <pc:docMk/>
            <pc:sldMk cId="1001140377" sldId="529"/>
            <ac:spMk id="6" creationId="{E7CF60AE-E271-4973-8F4B-5CB065AF683A}"/>
          </ac:spMkLst>
        </pc:spChg>
        <pc:spChg chg="add mod">
          <ac:chgData name="Tariq Gilani" userId="f95dad9b-1e6c-498c-b573-9242e9268dd4" providerId="ADAL" clId="{4DBE944C-32AF-4E5C-96EC-8351318C0B62}" dt="2022-03-15T01:13:06.081" v="2761" actId="20577"/>
          <ac:spMkLst>
            <pc:docMk/>
            <pc:sldMk cId="1001140377" sldId="529"/>
            <ac:spMk id="7" creationId="{70901912-D122-4C1C-97F7-D14452D820BF}"/>
          </ac:spMkLst>
        </pc:spChg>
        <pc:spChg chg="add del mod">
          <ac:chgData name="Tariq Gilani" userId="f95dad9b-1e6c-498c-b573-9242e9268dd4" providerId="ADAL" clId="{4DBE944C-32AF-4E5C-96EC-8351318C0B62}" dt="2022-03-15T01:13:29.234" v="2766"/>
          <ac:spMkLst>
            <pc:docMk/>
            <pc:sldMk cId="1001140377" sldId="529"/>
            <ac:spMk id="8" creationId="{AA5113DE-76F4-4AF2-B1B3-16DE7173EC90}"/>
          </ac:spMkLst>
        </pc:spChg>
        <pc:spChg chg="add mod">
          <ac:chgData name="Tariq Gilani" userId="f95dad9b-1e6c-498c-b573-9242e9268dd4" providerId="ADAL" clId="{4DBE944C-32AF-4E5C-96EC-8351318C0B62}" dt="2022-03-15T01:45:48.386" v="3354" actId="1076"/>
          <ac:spMkLst>
            <pc:docMk/>
            <pc:sldMk cId="1001140377" sldId="529"/>
            <ac:spMk id="9" creationId="{04FB1674-9199-4B63-827A-12FE902B1A5B}"/>
          </ac:spMkLst>
        </pc:spChg>
        <pc:spChg chg="add mod">
          <ac:chgData name="Tariq Gilani" userId="f95dad9b-1e6c-498c-b573-9242e9268dd4" providerId="ADAL" clId="{4DBE944C-32AF-4E5C-96EC-8351318C0B62}" dt="2022-03-15T01:45:28.244" v="3351" actId="1076"/>
          <ac:spMkLst>
            <pc:docMk/>
            <pc:sldMk cId="1001140377" sldId="529"/>
            <ac:spMk id="10" creationId="{275CA242-E078-4731-B8CE-071E4F30884B}"/>
          </ac:spMkLst>
        </pc:spChg>
        <pc:spChg chg="add del mod">
          <ac:chgData name="Tariq Gilani" userId="f95dad9b-1e6c-498c-b573-9242e9268dd4" providerId="ADAL" clId="{4DBE944C-32AF-4E5C-96EC-8351318C0B62}" dt="2022-03-15T01:18:31.490" v="2887"/>
          <ac:spMkLst>
            <pc:docMk/>
            <pc:sldMk cId="1001140377" sldId="529"/>
            <ac:spMk id="11" creationId="{142F726E-F64B-4686-AEAC-E3E1854BB693}"/>
          </ac:spMkLst>
        </pc:spChg>
        <pc:spChg chg="add mod">
          <ac:chgData name="Tariq Gilani" userId="f95dad9b-1e6c-498c-b573-9242e9268dd4" providerId="ADAL" clId="{4DBE944C-32AF-4E5C-96EC-8351318C0B62}" dt="2022-03-15T01:45:53.834" v="3355" actId="1076"/>
          <ac:spMkLst>
            <pc:docMk/>
            <pc:sldMk cId="1001140377" sldId="529"/>
            <ac:spMk id="12" creationId="{DE59D319-D657-466D-8E08-FDC776861858}"/>
          </ac:spMkLst>
        </pc:spChg>
        <pc:spChg chg="add mod">
          <ac:chgData name="Tariq Gilani" userId="f95dad9b-1e6c-498c-b573-9242e9268dd4" providerId="ADAL" clId="{4DBE944C-32AF-4E5C-96EC-8351318C0B62}" dt="2022-03-15T01:46:19.251" v="3364" actId="14100"/>
          <ac:spMkLst>
            <pc:docMk/>
            <pc:sldMk cId="1001140377" sldId="529"/>
            <ac:spMk id="13" creationId="{D6F5F4E3-AD96-4A28-9FE7-6C974D345FBF}"/>
          </ac:spMkLst>
        </pc:spChg>
        <pc:spChg chg="add mod">
          <ac:chgData name="Tariq Gilani" userId="f95dad9b-1e6c-498c-b573-9242e9268dd4" providerId="ADAL" clId="{4DBE944C-32AF-4E5C-96EC-8351318C0B62}" dt="2022-03-15T01:47:54.912" v="3380" actId="1076"/>
          <ac:spMkLst>
            <pc:docMk/>
            <pc:sldMk cId="1001140377" sldId="529"/>
            <ac:spMk id="14" creationId="{C014CF00-9D14-4366-A022-E60630E85438}"/>
          </ac:spMkLst>
        </pc:spChg>
        <pc:spChg chg="add mod">
          <ac:chgData name="Tariq Gilani" userId="f95dad9b-1e6c-498c-b573-9242e9268dd4" providerId="ADAL" clId="{4DBE944C-32AF-4E5C-96EC-8351318C0B62}" dt="2022-03-15T01:47:42.404" v="3378" actId="1076"/>
          <ac:spMkLst>
            <pc:docMk/>
            <pc:sldMk cId="1001140377" sldId="529"/>
            <ac:spMk id="15" creationId="{AE7BB3B2-5DCC-4468-BECB-4FEF2E67B01A}"/>
          </ac:spMkLst>
        </pc:spChg>
        <pc:spChg chg="add mod">
          <ac:chgData name="Tariq Gilani" userId="f95dad9b-1e6c-498c-b573-9242e9268dd4" providerId="ADAL" clId="{4DBE944C-32AF-4E5C-96EC-8351318C0B62}" dt="2022-03-15T01:48:02.833" v="3382" actId="14100"/>
          <ac:spMkLst>
            <pc:docMk/>
            <pc:sldMk cId="1001140377" sldId="529"/>
            <ac:spMk id="16" creationId="{04F5624B-2FC2-4E01-85FA-C05740474A5D}"/>
          </ac:spMkLst>
        </pc:spChg>
        <pc:spChg chg="add mod">
          <ac:chgData name="Tariq Gilani" userId="f95dad9b-1e6c-498c-b573-9242e9268dd4" providerId="ADAL" clId="{4DBE944C-32AF-4E5C-96EC-8351318C0B62}" dt="2022-03-15T01:47:48.250" v="3379" actId="1076"/>
          <ac:spMkLst>
            <pc:docMk/>
            <pc:sldMk cId="1001140377" sldId="529"/>
            <ac:spMk id="17" creationId="{9156592E-89AE-43FC-AE8A-50F47F36DD32}"/>
          </ac:spMkLst>
        </pc:spChg>
        <pc:spChg chg="add mod">
          <ac:chgData name="Tariq Gilani" userId="f95dad9b-1e6c-498c-b573-9242e9268dd4" providerId="ADAL" clId="{4DBE944C-32AF-4E5C-96EC-8351318C0B62}" dt="2022-03-15T19:27:20.836" v="3499" actId="20577"/>
          <ac:spMkLst>
            <pc:docMk/>
            <pc:sldMk cId="1001140377" sldId="529"/>
            <ac:spMk id="18" creationId="{7B9198C1-3859-4D5D-964F-660DFC8AEFB0}"/>
          </ac:spMkLst>
        </pc:spChg>
        <pc:spChg chg="add mod">
          <ac:chgData name="Tariq Gilani" userId="f95dad9b-1e6c-498c-b573-9242e9268dd4" providerId="ADAL" clId="{4DBE944C-32AF-4E5C-96EC-8351318C0B62}" dt="2022-03-15T19:25:11.020" v="3481" actId="1076"/>
          <ac:spMkLst>
            <pc:docMk/>
            <pc:sldMk cId="1001140377" sldId="529"/>
            <ac:spMk id="19" creationId="{032FF94F-5C89-4773-BF8E-F40CAA28444B}"/>
          </ac:spMkLst>
        </pc:spChg>
        <pc:spChg chg="add mod">
          <ac:chgData name="Tariq Gilani" userId="f95dad9b-1e6c-498c-b573-9242e9268dd4" providerId="ADAL" clId="{4DBE944C-32AF-4E5C-96EC-8351318C0B62}" dt="2022-03-15T19:25:21.913" v="3483" actId="1076"/>
          <ac:spMkLst>
            <pc:docMk/>
            <pc:sldMk cId="1001140377" sldId="529"/>
            <ac:spMk id="20" creationId="{AA16565B-4E22-4D75-B090-4FDC12BE49F2}"/>
          </ac:spMkLst>
        </pc:spChg>
        <pc:spChg chg="add mod">
          <ac:chgData name="Tariq Gilani" userId="f95dad9b-1e6c-498c-b573-9242e9268dd4" providerId="ADAL" clId="{4DBE944C-32AF-4E5C-96EC-8351318C0B62}" dt="2022-03-15T01:49:09.543" v="3394" actId="1076"/>
          <ac:spMkLst>
            <pc:docMk/>
            <pc:sldMk cId="1001140377" sldId="529"/>
            <ac:spMk id="21" creationId="{75E0E75B-4583-4210-97A3-668F1336DCC6}"/>
          </ac:spMkLst>
        </pc:spChg>
        <pc:spChg chg="add mod">
          <ac:chgData name="Tariq Gilani" userId="f95dad9b-1e6c-498c-b573-9242e9268dd4" providerId="ADAL" clId="{4DBE944C-32AF-4E5C-96EC-8351318C0B62}" dt="2022-03-15T01:49:04.393" v="3393" actId="1076"/>
          <ac:spMkLst>
            <pc:docMk/>
            <pc:sldMk cId="1001140377" sldId="529"/>
            <ac:spMk id="22" creationId="{0544834A-A000-4F6C-BECD-B2F095FFD4D2}"/>
          </ac:spMkLst>
        </pc:spChg>
        <pc:spChg chg="add mod">
          <ac:chgData name="Tariq Gilani" userId="f95dad9b-1e6c-498c-b573-9242e9268dd4" providerId="ADAL" clId="{4DBE944C-32AF-4E5C-96EC-8351318C0B62}" dt="2022-03-15T19:23:28.337" v="3468" actId="14100"/>
          <ac:spMkLst>
            <pc:docMk/>
            <pc:sldMk cId="1001140377" sldId="529"/>
            <ac:spMk id="23" creationId="{A6C12FEA-C903-4123-A583-5565BE81723D}"/>
          </ac:spMkLst>
        </pc:spChg>
        <pc:spChg chg="add del mod">
          <ac:chgData name="Tariq Gilani" userId="f95dad9b-1e6c-498c-b573-9242e9268dd4" providerId="ADAL" clId="{4DBE944C-32AF-4E5C-96EC-8351318C0B62}" dt="2022-03-15T01:34:35.976" v="3237" actId="478"/>
          <ac:spMkLst>
            <pc:docMk/>
            <pc:sldMk cId="1001140377" sldId="529"/>
            <ac:spMk id="25" creationId="{753956F7-698F-4B9A-B1B4-92E5463B675F}"/>
          </ac:spMkLst>
        </pc:spChg>
        <pc:spChg chg="add mod">
          <ac:chgData name="Tariq Gilani" userId="f95dad9b-1e6c-498c-b573-9242e9268dd4" providerId="ADAL" clId="{4DBE944C-32AF-4E5C-96EC-8351318C0B62}" dt="2022-03-15T19:24:01.226" v="3474" actId="1076"/>
          <ac:spMkLst>
            <pc:docMk/>
            <pc:sldMk cId="1001140377" sldId="529"/>
            <ac:spMk id="26" creationId="{0B206C5F-1A14-4190-A935-8272D19A118F}"/>
          </ac:spMkLst>
        </pc:spChg>
        <pc:spChg chg="add del mod">
          <ac:chgData name="Tariq Gilani" userId="f95dad9b-1e6c-498c-b573-9242e9268dd4" providerId="ADAL" clId="{4DBE944C-32AF-4E5C-96EC-8351318C0B62}" dt="2022-03-15T01:48:16.982" v="3384" actId="478"/>
          <ac:spMkLst>
            <pc:docMk/>
            <pc:sldMk cId="1001140377" sldId="529"/>
            <ac:spMk id="27" creationId="{9D928806-306B-40D6-B18F-C8774E54061A}"/>
          </ac:spMkLst>
        </pc:spChg>
        <pc:spChg chg="mod">
          <ac:chgData name="Tariq Gilani" userId="f95dad9b-1e6c-498c-b573-9242e9268dd4" providerId="ADAL" clId="{4DBE944C-32AF-4E5C-96EC-8351318C0B62}" dt="2022-03-15T01:38:44.730" v="3294"/>
          <ac:spMkLst>
            <pc:docMk/>
            <pc:sldMk cId="1001140377" sldId="529"/>
            <ac:spMk id="31" creationId="{AD7282CA-7DA3-4E64-AB3D-4031693F9328}"/>
          </ac:spMkLst>
        </pc:spChg>
        <pc:spChg chg="mod">
          <ac:chgData name="Tariq Gilani" userId="f95dad9b-1e6c-498c-b573-9242e9268dd4" providerId="ADAL" clId="{4DBE944C-32AF-4E5C-96EC-8351318C0B62}" dt="2022-03-15T01:43:30.134" v="3337" actId="1076"/>
          <ac:spMkLst>
            <pc:docMk/>
            <pc:sldMk cId="1001140377" sldId="529"/>
            <ac:spMk id="32" creationId="{7328FA97-61FC-4A50-8156-4AB6DC04CC5B}"/>
          </ac:spMkLst>
        </pc:spChg>
        <pc:spChg chg="mod">
          <ac:chgData name="Tariq Gilani" userId="f95dad9b-1e6c-498c-b573-9242e9268dd4" providerId="ADAL" clId="{4DBE944C-32AF-4E5C-96EC-8351318C0B62}" dt="2022-03-15T01:38:44.730" v="3294"/>
          <ac:spMkLst>
            <pc:docMk/>
            <pc:sldMk cId="1001140377" sldId="529"/>
            <ac:spMk id="33" creationId="{E0D8284B-2D19-49F0-A4E4-C05BD05C3E1A}"/>
          </ac:spMkLst>
        </pc:spChg>
        <pc:spChg chg="mod">
          <ac:chgData name="Tariq Gilani" userId="f95dad9b-1e6c-498c-b573-9242e9268dd4" providerId="ADAL" clId="{4DBE944C-32AF-4E5C-96EC-8351318C0B62}" dt="2022-03-15T01:38:44.730" v="3294"/>
          <ac:spMkLst>
            <pc:docMk/>
            <pc:sldMk cId="1001140377" sldId="529"/>
            <ac:spMk id="34" creationId="{7BF2C62F-C2C1-469B-851C-C30B2C0CC62D}"/>
          </ac:spMkLst>
        </pc:spChg>
        <pc:spChg chg="mod">
          <ac:chgData name="Tariq Gilani" userId="f95dad9b-1e6c-498c-b573-9242e9268dd4" providerId="ADAL" clId="{4DBE944C-32AF-4E5C-96EC-8351318C0B62}" dt="2022-03-15T01:38:44.730" v="3294"/>
          <ac:spMkLst>
            <pc:docMk/>
            <pc:sldMk cId="1001140377" sldId="529"/>
            <ac:spMk id="35" creationId="{FB6BD8A0-CC8C-480E-A393-1C590D122602}"/>
          </ac:spMkLst>
        </pc:spChg>
        <pc:spChg chg="mod">
          <ac:chgData name="Tariq Gilani" userId="f95dad9b-1e6c-498c-b573-9242e9268dd4" providerId="ADAL" clId="{4DBE944C-32AF-4E5C-96EC-8351318C0B62}" dt="2022-03-15T01:43:36.912" v="3338" actId="1076"/>
          <ac:spMkLst>
            <pc:docMk/>
            <pc:sldMk cId="1001140377" sldId="529"/>
            <ac:spMk id="36" creationId="{A77C9FD6-B6C2-4D81-8354-D9A6BFC36CB0}"/>
          </ac:spMkLst>
        </pc:spChg>
        <pc:spChg chg="mod">
          <ac:chgData name="Tariq Gilani" userId="f95dad9b-1e6c-498c-b573-9242e9268dd4" providerId="ADAL" clId="{4DBE944C-32AF-4E5C-96EC-8351318C0B62}" dt="2022-03-15T01:42:08.885" v="3327" actId="1076"/>
          <ac:spMkLst>
            <pc:docMk/>
            <pc:sldMk cId="1001140377" sldId="529"/>
            <ac:spMk id="37" creationId="{0B447FA4-5ECA-4B8F-AD58-19C5A67F2589}"/>
          </ac:spMkLst>
        </pc:spChg>
        <pc:spChg chg="mod">
          <ac:chgData name="Tariq Gilani" userId="f95dad9b-1e6c-498c-b573-9242e9268dd4" providerId="ADAL" clId="{4DBE944C-32AF-4E5C-96EC-8351318C0B62}" dt="2022-03-15T01:44:53.881" v="3350" actId="1076"/>
          <ac:spMkLst>
            <pc:docMk/>
            <pc:sldMk cId="1001140377" sldId="529"/>
            <ac:spMk id="38" creationId="{32D6FAED-E04E-4C0A-95DF-13562A38DDEE}"/>
          </ac:spMkLst>
        </pc:spChg>
        <pc:spChg chg="mod">
          <ac:chgData name="Tariq Gilani" userId="f95dad9b-1e6c-498c-b573-9242e9268dd4" providerId="ADAL" clId="{4DBE944C-32AF-4E5C-96EC-8351318C0B62}" dt="2022-03-15T01:38:44.730" v="3294"/>
          <ac:spMkLst>
            <pc:docMk/>
            <pc:sldMk cId="1001140377" sldId="529"/>
            <ac:spMk id="39" creationId="{A61D13EC-517A-4CFC-93B1-BBC4C685CE43}"/>
          </ac:spMkLst>
        </pc:spChg>
        <pc:spChg chg="mod">
          <ac:chgData name="Tariq Gilani" userId="f95dad9b-1e6c-498c-b573-9242e9268dd4" providerId="ADAL" clId="{4DBE944C-32AF-4E5C-96EC-8351318C0B62}" dt="2022-03-15T01:38:44.730" v="3294"/>
          <ac:spMkLst>
            <pc:docMk/>
            <pc:sldMk cId="1001140377" sldId="529"/>
            <ac:spMk id="40" creationId="{DD12A21A-CA6A-4604-93EA-15834BE9C24D}"/>
          </ac:spMkLst>
        </pc:spChg>
        <pc:spChg chg="mod">
          <ac:chgData name="Tariq Gilani" userId="f95dad9b-1e6c-498c-b573-9242e9268dd4" providerId="ADAL" clId="{4DBE944C-32AF-4E5C-96EC-8351318C0B62}" dt="2022-03-15T01:38:44.730" v="3294"/>
          <ac:spMkLst>
            <pc:docMk/>
            <pc:sldMk cId="1001140377" sldId="529"/>
            <ac:spMk id="41" creationId="{D075B9BE-DB62-4C5D-82FA-FD199613A2C0}"/>
          </ac:spMkLst>
        </pc:spChg>
        <pc:spChg chg="mod">
          <ac:chgData name="Tariq Gilani" userId="f95dad9b-1e6c-498c-b573-9242e9268dd4" providerId="ADAL" clId="{4DBE944C-32AF-4E5C-96EC-8351318C0B62}" dt="2022-03-15T01:38:44.730" v="3294"/>
          <ac:spMkLst>
            <pc:docMk/>
            <pc:sldMk cId="1001140377" sldId="529"/>
            <ac:spMk id="42" creationId="{D7B7BB6B-16D0-413A-AD6A-FEF3911C1ABE}"/>
          </ac:spMkLst>
        </pc:spChg>
        <pc:spChg chg="mod">
          <ac:chgData name="Tariq Gilani" userId="f95dad9b-1e6c-498c-b573-9242e9268dd4" providerId="ADAL" clId="{4DBE944C-32AF-4E5C-96EC-8351318C0B62}" dt="2022-03-15T01:38:44.730" v="3294"/>
          <ac:spMkLst>
            <pc:docMk/>
            <pc:sldMk cId="1001140377" sldId="529"/>
            <ac:spMk id="43" creationId="{59A54C13-2458-4500-B65B-3C5688AF0018}"/>
          </ac:spMkLst>
        </pc:spChg>
        <pc:spChg chg="mod">
          <ac:chgData name="Tariq Gilani" userId="f95dad9b-1e6c-498c-b573-9242e9268dd4" providerId="ADAL" clId="{4DBE944C-32AF-4E5C-96EC-8351318C0B62}" dt="2022-03-15T01:42:19.966" v="3328" actId="2711"/>
          <ac:spMkLst>
            <pc:docMk/>
            <pc:sldMk cId="1001140377" sldId="529"/>
            <ac:spMk id="44" creationId="{26D3544B-BB86-4180-83F8-029F0F7758AD}"/>
          </ac:spMkLst>
        </pc:spChg>
        <pc:spChg chg="mod">
          <ac:chgData name="Tariq Gilani" userId="f95dad9b-1e6c-498c-b573-9242e9268dd4" providerId="ADAL" clId="{4DBE944C-32AF-4E5C-96EC-8351318C0B62}" dt="2022-03-15T01:38:44.730" v="3294"/>
          <ac:spMkLst>
            <pc:docMk/>
            <pc:sldMk cId="1001140377" sldId="529"/>
            <ac:spMk id="45" creationId="{5202BCCE-0E9A-4612-ABC9-228539257CCE}"/>
          </ac:spMkLst>
        </pc:spChg>
        <pc:spChg chg="mod">
          <ac:chgData name="Tariq Gilani" userId="f95dad9b-1e6c-498c-b573-9242e9268dd4" providerId="ADAL" clId="{4DBE944C-32AF-4E5C-96EC-8351318C0B62}" dt="2022-03-15T01:38:44.730" v="3294"/>
          <ac:spMkLst>
            <pc:docMk/>
            <pc:sldMk cId="1001140377" sldId="529"/>
            <ac:spMk id="46" creationId="{D953FB41-5CB5-4393-AF3B-B3ABCE89815A}"/>
          </ac:spMkLst>
        </pc:spChg>
        <pc:spChg chg="mod">
          <ac:chgData name="Tariq Gilani" userId="f95dad9b-1e6c-498c-b573-9242e9268dd4" providerId="ADAL" clId="{4DBE944C-32AF-4E5C-96EC-8351318C0B62}" dt="2022-03-15T01:38:44.730" v="3294"/>
          <ac:spMkLst>
            <pc:docMk/>
            <pc:sldMk cId="1001140377" sldId="529"/>
            <ac:spMk id="47" creationId="{290E2EB2-3590-4B8D-A2E3-1580B04D01DF}"/>
          </ac:spMkLst>
        </pc:spChg>
        <pc:spChg chg="mod">
          <ac:chgData name="Tariq Gilani" userId="f95dad9b-1e6c-498c-b573-9242e9268dd4" providerId="ADAL" clId="{4DBE944C-32AF-4E5C-96EC-8351318C0B62}" dt="2022-03-15T01:38:44.730" v="3294"/>
          <ac:spMkLst>
            <pc:docMk/>
            <pc:sldMk cId="1001140377" sldId="529"/>
            <ac:spMk id="48" creationId="{685E36BF-E7AF-4637-BB29-53AC8CD59870}"/>
          </ac:spMkLst>
        </pc:spChg>
        <pc:spChg chg="mod">
          <ac:chgData name="Tariq Gilani" userId="f95dad9b-1e6c-498c-b573-9242e9268dd4" providerId="ADAL" clId="{4DBE944C-32AF-4E5C-96EC-8351318C0B62}" dt="2022-03-15T01:38:44.730" v="3294"/>
          <ac:spMkLst>
            <pc:docMk/>
            <pc:sldMk cId="1001140377" sldId="529"/>
            <ac:spMk id="49" creationId="{3284EB20-0F39-433C-8923-96AE6F676D0C}"/>
          </ac:spMkLst>
        </pc:spChg>
        <pc:spChg chg="mod">
          <ac:chgData name="Tariq Gilani" userId="f95dad9b-1e6c-498c-b573-9242e9268dd4" providerId="ADAL" clId="{4DBE944C-32AF-4E5C-96EC-8351318C0B62}" dt="2022-03-15T01:38:44.730" v="3294"/>
          <ac:spMkLst>
            <pc:docMk/>
            <pc:sldMk cId="1001140377" sldId="529"/>
            <ac:spMk id="50" creationId="{2C0E49E1-8E7F-4DFE-8336-568E88641CFC}"/>
          </ac:spMkLst>
        </pc:spChg>
        <pc:spChg chg="mod">
          <ac:chgData name="Tariq Gilani" userId="f95dad9b-1e6c-498c-b573-9242e9268dd4" providerId="ADAL" clId="{4DBE944C-32AF-4E5C-96EC-8351318C0B62}" dt="2022-03-15T01:38:44.730" v="3294"/>
          <ac:spMkLst>
            <pc:docMk/>
            <pc:sldMk cId="1001140377" sldId="529"/>
            <ac:spMk id="51" creationId="{CFE10F56-4BFF-4195-A020-65C3382148EB}"/>
          </ac:spMkLst>
        </pc:spChg>
        <pc:spChg chg="del mod">
          <ac:chgData name="Tariq Gilani" userId="f95dad9b-1e6c-498c-b573-9242e9268dd4" providerId="ADAL" clId="{4DBE944C-32AF-4E5C-96EC-8351318C0B62}" dt="2022-03-15T01:40:35.854" v="3315" actId="478"/>
          <ac:spMkLst>
            <pc:docMk/>
            <pc:sldMk cId="1001140377" sldId="529"/>
            <ac:spMk id="52" creationId="{2E603FFE-43B2-4DD2-A7FF-B91D4D586292}"/>
          </ac:spMkLst>
        </pc:spChg>
        <pc:spChg chg="del mod">
          <ac:chgData name="Tariq Gilani" userId="f95dad9b-1e6c-498c-b573-9242e9268dd4" providerId="ADAL" clId="{4DBE944C-32AF-4E5C-96EC-8351318C0B62}" dt="2022-03-15T01:40:47.598" v="3317" actId="478"/>
          <ac:spMkLst>
            <pc:docMk/>
            <pc:sldMk cId="1001140377" sldId="529"/>
            <ac:spMk id="53" creationId="{F22A3429-4ADB-48CC-8C67-91B4BD6671F7}"/>
          </ac:spMkLst>
        </pc:spChg>
        <pc:spChg chg="del mod">
          <ac:chgData name="Tariq Gilani" userId="f95dad9b-1e6c-498c-b573-9242e9268dd4" providerId="ADAL" clId="{4DBE944C-32AF-4E5C-96EC-8351318C0B62}" dt="2022-03-15T01:41:00.627" v="3319" actId="478"/>
          <ac:spMkLst>
            <pc:docMk/>
            <pc:sldMk cId="1001140377" sldId="529"/>
            <ac:spMk id="54" creationId="{6C886309-0A5A-453B-8D58-BB3BE6ECA1B2}"/>
          </ac:spMkLst>
        </pc:spChg>
        <pc:spChg chg="mod">
          <ac:chgData name="Tariq Gilani" userId="f95dad9b-1e6c-498c-b573-9242e9268dd4" providerId="ADAL" clId="{4DBE944C-32AF-4E5C-96EC-8351318C0B62}" dt="2022-03-15T01:38:44.730" v="3294"/>
          <ac:spMkLst>
            <pc:docMk/>
            <pc:sldMk cId="1001140377" sldId="529"/>
            <ac:spMk id="62" creationId="{534BC48A-64C1-47C7-A022-ACF6AAC29BDA}"/>
          </ac:spMkLst>
        </pc:spChg>
        <pc:spChg chg="mod">
          <ac:chgData name="Tariq Gilani" userId="f95dad9b-1e6c-498c-b573-9242e9268dd4" providerId="ADAL" clId="{4DBE944C-32AF-4E5C-96EC-8351318C0B62}" dt="2022-03-15T01:38:44.730" v="3294"/>
          <ac:spMkLst>
            <pc:docMk/>
            <pc:sldMk cId="1001140377" sldId="529"/>
            <ac:spMk id="63" creationId="{97868CAA-D37B-422E-B80F-7EA0B5055843}"/>
          </ac:spMkLst>
        </pc:spChg>
        <pc:spChg chg="mod">
          <ac:chgData name="Tariq Gilani" userId="f95dad9b-1e6c-498c-b573-9242e9268dd4" providerId="ADAL" clId="{4DBE944C-32AF-4E5C-96EC-8351318C0B62}" dt="2022-03-15T01:38:44.730" v="3294"/>
          <ac:spMkLst>
            <pc:docMk/>
            <pc:sldMk cId="1001140377" sldId="529"/>
            <ac:spMk id="64" creationId="{229BBE22-F89A-4388-A713-40DFA4ED07B2}"/>
          </ac:spMkLst>
        </pc:spChg>
        <pc:spChg chg="mod">
          <ac:chgData name="Tariq Gilani" userId="f95dad9b-1e6c-498c-b573-9242e9268dd4" providerId="ADAL" clId="{4DBE944C-32AF-4E5C-96EC-8351318C0B62}" dt="2022-03-15T01:38:44.730" v="3294"/>
          <ac:spMkLst>
            <pc:docMk/>
            <pc:sldMk cId="1001140377" sldId="529"/>
            <ac:spMk id="65" creationId="{81D626D7-F876-4B8B-98F5-919099BE48BE}"/>
          </ac:spMkLst>
        </pc:spChg>
        <pc:spChg chg="mod">
          <ac:chgData name="Tariq Gilani" userId="f95dad9b-1e6c-498c-b573-9242e9268dd4" providerId="ADAL" clId="{4DBE944C-32AF-4E5C-96EC-8351318C0B62}" dt="2022-03-15T01:41:19.238" v="3321" actId="255"/>
          <ac:spMkLst>
            <pc:docMk/>
            <pc:sldMk cId="1001140377" sldId="529"/>
            <ac:spMk id="66" creationId="{E4C239DE-C3D8-40A2-AFC6-F0A5B86E019D}"/>
          </ac:spMkLst>
        </pc:spChg>
        <pc:spChg chg="add mod">
          <ac:chgData name="Tariq Gilani" userId="f95dad9b-1e6c-498c-b573-9242e9268dd4" providerId="ADAL" clId="{4DBE944C-32AF-4E5C-96EC-8351318C0B62}" dt="2022-03-15T01:43:18.898" v="3335" actId="255"/>
          <ac:spMkLst>
            <pc:docMk/>
            <pc:sldMk cId="1001140377" sldId="529"/>
            <ac:spMk id="67" creationId="{1F28AE68-7D75-4F86-8C9A-477E679A324E}"/>
          </ac:spMkLst>
        </pc:spChg>
        <pc:spChg chg="add mod">
          <ac:chgData name="Tariq Gilani" userId="f95dad9b-1e6c-498c-b573-9242e9268dd4" providerId="ADAL" clId="{4DBE944C-32AF-4E5C-96EC-8351318C0B62}" dt="2022-03-15T01:44:29.217" v="3346" actId="1076"/>
          <ac:spMkLst>
            <pc:docMk/>
            <pc:sldMk cId="1001140377" sldId="529"/>
            <ac:spMk id="68" creationId="{2770222B-1BE8-40B9-AF05-674A4B2375B9}"/>
          </ac:spMkLst>
        </pc:spChg>
        <pc:spChg chg="add mod">
          <ac:chgData name="Tariq Gilani" userId="f95dad9b-1e6c-498c-b573-9242e9268dd4" providerId="ADAL" clId="{4DBE944C-32AF-4E5C-96EC-8351318C0B62}" dt="2022-03-15T01:44:48.992" v="3349" actId="1076"/>
          <ac:spMkLst>
            <pc:docMk/>
            <pc:sldMk cId="1001140377" sldId="529"/>
            <ac:spMk id="69" creationId="{A8798C1A-E1C7-4858-AB51-B941013879F2}"/>
          </ac:spMkLst>
        </pc:spChg>
        <pc:spChg chg="add mod">
          <ac:chgData name="Tariq Gilani" userId="f95dad9b-1e6c-498c-b573-9242e9268dd4" providerId="ADAL" clId="{4DBE944C-32AF-4E5C-96EC-8351318C0B62}" dt="2022-03-15T19:25:07.829" v="3480" actId="14100"/>
          <ac:spMkLst>
            <pc:docMk/>
            <pc:sldMk cId="1001140377" sldId="529"/>
            <ac:spMk id="70" creationId="{65D258B9-0756-41C8-9B52-F385C74387A7}"/>
          </ac:spMkLst>
        </pc:spChg>
        <pc:grpChg chg="add mod">
          <ac:chgData name="Tariq Gilani" userId="f95dad9b-1e6c-498c-b573-9242e9268dd4" providerId="ADAL" clId="{4DBE944C-32AF-4E5C-96EC-8351318C0B62}" dt="2022-03-15T19:27:37.435" v="3500" actId="1076"/>
          <ac:grpSpMkLst>
            <pc:docMk/>
            <pc:sldMk cId="1001140377" sldId="529"/>
            <ac:grpSpMk id="24" creationId="{537F39A8-0E2A-434D-8084-4E579493B928}"/>
          </ac:grpSpMkLst>
        </pc:grpChg>
        <pc:grpChg chg="add mod">
          <ac:chgData name="Tariq Gilani" userId="f95dad9b-1e6c-498c-b573-9242e9268dd4" providerId="ADAL" clId="{4DBE944C-32AF-4E5C-96EC-8351318C0B62}" dt="2022-03-15T01:41:11.361" v="3320" actId="14100"/>
          <ac:grpSpMkLst>
            <pc:docMk/>
            <pc:sldMk cId="1001140377" sldId="529"/>
            <ac:grpSpMk id="28" creationId="{D4FC4A22-BDD3-4E8C-B4ED-244F3ADB0590}"/>
          </ac:grpSpMkLst>
        </pc:grpChg>
        <pc:grpChg chg="mod">
          <ac:chgData name="Tariq Gilani" userId="f95dad9b-1e6c-498c-b573-9242e9268dd4" providerId="ADAL" clId="{4DBE944C-32AF-4E5C-96EC-8351318C0B62}" dt="2022-03-15T01:38:44.730" v="3294"/>
          <ac:grpSpMkLst>
            <pc:docMk/>
            <pc:sldMk cId="1001140377" sldId="529"/>
            <ac:grpSpMk id="29" creationId="{1B39E8BA-46FB-4FB0-B29E-EDF1023D67E9}"/>
          </ac:grpSpMkLst>
        </pc:grpChg>
        <pc:grpChg chg="mod">
          <ac:chgData name="Tariq Gilani" userId="f95dad9b-1e6c-498c-b573-9242e9268dd4" providerId="ADAL" clId="{4DBE944C-32AF-4E5C-96EC-8351318C0B62}" dt="2022-03-15T01:38:44.730" v="3294"/>
          <ac:grpSpMkLst>
            <pc:docMk/>
            <pc:sldMk cId="1001140377" sldId="529"/>
            <ac:grpSpMk id="30" creationId="{379ACCE8-D0CD-49CB-A2F0-65D1F1AA346D}"/>
          </ac:grpSpMkLst>
        </pc:grpChg>
        <pc:graphicFrameChg chg="add del mod">
          <ac:chgData name="Tariq Gilani" userId="f95dad9b-1e6c-498c-b573-9242e9268dd4" providerId="ADAL" clId="{4DBE944C-32AF-4E5C-96EC-8351318C0B62}" dt="2022-03-15T01:29:53.456" v="3127" actId="478"/>
          <ac:graphicFrameMkLst>
            <pc:docMk/>
            <pc:sldMk cId="1001140377" sldId="529"/>
            <ac:graphicFrameMk id="3" creationId="{ED0DFA01-CA13-4C76-B960-09621D471CCD}"/>
          </ac:graphicFrameMkLst>
        </pc:graphicFrameChg>
        <pc:cxnChg chg="mod">
          <ac:chgData name="Tariq Gilani" userId="f95dad9b-1e6c-498c-b573-9242e9268dd4" providerId="ADAL" clId="{4DBE944C-32AF-4E5C-96EC-8351318C0B62}" dt="2022-03-15T01:38:44.730" v="3294"/>
          <ac:cxnSpMkLst>
            <pc:docMk/>
            <pc:sldMk cId="1001140377" sldId="529"/>
            <ac:cxnSpMk id="55" creationId="{A2222383-C59A-46C2-A814-248B132A318C}"/>
          </ac:cxnSpMkLst>
        </pc:cxnChg>
        <pc:cxnChg chg="mod">
          <ac:chgData name="Tariq Gilani" userId="f95dad9b-1e6c-498c-b573-9242e9268dd4" providerId="ADAL" clId="{4DBE944C-32AF-4E5C-96EC-8351318C0B62}" dt="2022-03-15T01:38:44.730" v="3294"/>
          <ac:cxnSpMkLst>
            <pc:docMk/>
            <pc:sldMk cId="1001140377" sldId="529"/>
            <ac:cxnSpMk id="56" creationId="{B99A75C9-8C1F-4247-B4AC-2F4A0159909E}"/>
          </ac:cxnSpMkLst>
        </pc:cxnChg>
        <pc:cxnChg chg="mod">
          <ac:chgData name="Tariq Gilani" userId="f95dad9b-1e6c-498c-b573-9242e9268dd4" providerId="ADAL" clId="{4DBE944C-32AF-4E5C-96EC-8351318C0B62}" dt="2022-03-15T01:41:42.860" v="3324" actId="1076"/>
          <ac:cxnSpMkLst>
            <pc:docMk/>
            <pc:sldMk cId="1001140377" sldId="529"/>
            <ac:cxnSpMk id="57" creationId="{E04E394F-B580-4DF9-B398-786BD8DBCEB3}"/>
          </ac:cxnSpMkLst>
        </pc:cxnChg>
        <pc:cxnChg chg="mod">
          <ac:chgData name="Tariq Gilani" userId="f95dad9b-1e6c-498c-b573-9242e9268dd4" providerId="ADAL" clId="{4DBE944C-32AF-4E5C-96EC-8351318C0B62}" dt="2022-03-15T01:38:44.730" v="3294"/>
          <ac:cxnSpMkLst>
            <pc:docMk/>
            <pc:sldMk cId="1001140377" sldId="529"/>
            <ac:cxnSpMk id="58" creationId="{3E745DD3-F184-4F8E-9A4D-A50EB286AE2C}"/>
          </ac:cxnSpMkLst>
        </pc:cxnChg>
        <pc:cxnChg chg="mod">
          <ac:chgData name="Tariq Gilani" userId="f95dad9b-1e6c-498c-b573-9242e9268dd4" providerId="ADAL" clId="{4DBE944C-32AF-4E5C-96EC-8351318C0B62}" dt="2022-03-15T01:38:44.730" v="3294"/>
          <ac:cxnSpMkLst>
            <pc:docMk/>
            <pc:sldMk cId="1001140377" sldId="529"/>
            <ac:cxnSpMk id="59" creationId="{1FF5C656-7330-40D3-A586-31809430B508}"/>
          </ac:cxnSpMkLst>
        </pc:cxnChg>
        <pc:cxnChg chg="mod">
          <ac:chgData name="Tariq Gilani" userId="f95dad9b-1e6c-498c-b573-9242e9268dd4" providerId="ADAL" clId="{4DBE944C-32AF-4E5C-96EC-8351318C0B62}" dt="2022-03-15T01:38:44.730" v="3294"/>
          <ac:cxnSpMkLst>
            <pc:docMk/>
            <pc:sldMk cId="1001140377" sldId="529"/>
            <ac:cxnSpMk id="60" creationId="{DBE710BD-5B7B-463B-A7D6-9C91DBDE2582}"/>
          </ac:cxnSpMkLst>
        </pc:cxnChg>
        <pc:cxnChg chg="mod">
          <ac:chgData name="Tariq Gilani" userId="f95dad9b-1e6c-498c-b573-9242e9268dd4" providerId="ADAL" clId="{4DBE944C-32AF-4E5C-96EC-8351318C0B62}" dt="2022-03-15T01:38:44.730" v="3294"/>
          <ac:cxnSpMkLst>
            <pc:docMk/>
            <pc:sldMk cId="1001140377" sldId="529"/>
            <ac:cxnSpMk id="61" creationId="{FB281874-5F25-40F9-8511-BF93AE48DF73}"/>
          </ac:cxnSpMkLst>
        </pc:cxnChg>
      </pc:sldChg>
      <pc:sldChg chg="delSp new del mod">
        <pc:chgData name="Tariq Gilani" userId="f95dad9b-1e6c-498c-b573-9242e9268dd4" providerId="ADAL" clId="{4DBE944C-32AF-4E5C-96EC-8351318C0B62}" dt="2022-03-15T00:44:28.141" v="1965" actId="47"/>
        <pc:sldMkLst>
          <pc:docMk/>
          <pc:sldMk cId="3913096117" sldId="529"/>
        </pc:sldMkLst>
        <pc:spChg chg="del">
          <ac:chgData name="Tariq Gilani" userId="f95dad9b-1e6c-498c-b573-9242e9268dd4" providerId="ADAL" clId="{4DBE944C-32AF-4E5C-96EC-8351318C0B62}" dt="2022-03-15T00:04:57.594" v="1274" actId="478"/>
          <ac:spMkLst>
            <pc:docMk/>
            <pc:sldMk cId="3913096117" sldId="529"/>
            <ac:spMk id="2" creationId="{D993EB74-8EB4-40B1-A95D-E8E83AA220EC}"/>
          </ac:spMkLst>
        </pc:spChg>
        <pc:spChg chg="del">
          <ac:chgData name="Tariq Gilani" userId="f95dad9b-1e6c-498c-b573-9242e9268dd4" providerId="ADAL" clId="{4DBE944C-32AF-4E5C-96EC-8351318C0B62}" dt="2022-03-15T00:05:03.513" v="1275" actId="478"/>
          <ac:spMkLst>
            <pc:docMk/>
            <pc:sldMk cId="3913096117" sldId="529"/>
            <ac:spMk id="3" creationId="{4600ED51-D0C8-404E-BDEB-C63C2EECE18B}"/>
          </ac:spMkLst>
        </pc:spChg>
        <pc:spChg chg="del">
          <ac:chgData name="Tariq Gilani" userId="f95dad9b-1e6c-498c-b573-9242e9268dd4" providerId="ADAL" clId="{4DBE944C-32AF-4E5C-96EC-8351318C0B62}" dt="2022-03-15T00:05:10.462" v="1276" actId="478"/>
          <ac:spMkLst>
            <pc:docMk/>
            <pc:sldMk cId="3913096117" sldId="529"/>
            <ac:spMk id="4" creationId="{4995B7CC-6D90-4C5B-88E5-D081B6C346A3}"/>
          </ac:spMkLst>
        </pc:spChg>
      </pc:sldChg>
      <pc:sldChg chg="addSp delSp modSp new mod addAnim delAnim modAnim">
        <pc:chgData name="Tariq Gilani" userId="f95dad9b-1e6c-498c-b573-9242e9268dd4" providerId="ADAL" clId="{4DBE944C-32AF-4E5C-96EC-8351318C0B62}" dt="2022-03-15T20:16:29.300" v="4293"/>
        <pc:sldMkLst>
          <pc:docMk/>
          <pc:sldMk cId="157946439" sldId="530"/>
        </pc:sldMkLst>
        <pc:spChg chg="del">
          <ac:chgData name="Tariq Gilani" userId="f95dad9b-1e6c-498c-b573-9242e9268dd4" providerId="ADAL" clId="{4DBE944C-32AF-4E5C-96EC-8351318C0B62}" dt="2022-03-15T01:55:44.637" v="3436" actId="478"/>
          <ac:spMkLst>
            <pc:docMk/>
            <pc:sldMk cId="157946439" sldId="530"/>
            <ac:spMk id="2" creationId="{031FB353-9DBD-4A2F-82B5-8C6AEEB2A821}"/>
          </ac:spMkLst>
        </pc:spChg>
        <pc:spChg chg="add mod">
          <ac:chgData name="Tariq Gilani" userId="f95dad9b-1e6c-498c-b573-9242e9268dd4" providerId="ADAL" clId="{4DBE944C-32AF-4E5C-96EC-8351318C0B62}" dt="2022-03-15T19:32:59.132" v="3513"/>
          <ac:spMkLst>
            <pc:docMk/>
            <pc:sldMk cId="157946439" sldId="530"/>
            <ac:spMk id="2" creationId="{AB9300AE-059C-4B20-BC62-C138C220DE22}"/>
          </ac:spMkLst>
        </pc:spChg>
        <pc:spChg chg="add mod">
          <ac:chgData name="Tariq Gilani" userId="f95dad9b-1e6c-498c-b573-9242e9268dd4" providerId="ADAL" clId="{4DBE944C-32AF-4E5C-96EC-8351318C0B62}" dt="2022-03-15T19:49:16.477" v="3991" actId="1076"/>
          <ac:spMkLst>
            <pc:docMk/>
            <pc:sldMk cId="157946439" sldId="530"/>
            <ac:spMk id="3" creationId="{01C4814B-2E00-4A0F-94E0-47ACEF551E3A}"/>
          </ac:spMkLst>
        </pc:spChg>
        <pc:spChg chg="add mod">
          <ac:chgData name="Tariq Gilani" userId="f95dad9b-1e6c-498c-b573-9242e9268dd4" providerId="ADAL" clId="{4DBE944C-32AF-4E5C-96EC-8351318C0B62}" dt="2022-03-15T19:51:47.762" v="4020" actId="1076"/>
          <ac:spMkLst>
            <pc:docMk/>
            <pc:sldMk cId="157946439" sldId="530"/>
            <ac:spMk id="4" creationId="{B8B4F628-A9E6-406A-925A-9B18D25C559A}"/>
          </ac:spMkLst>
        </pc:spChg>
        <pc:spChg chg="add mod">
          <ac:chgData name="Tariq Gilani" userId="f95dad9b-1e6c-498c-b573-9242e9268dd4" providerId="ADAL" clId="{4DBE944C-32AF-4E5C-96EC-8351318C0B62}" dt="2022-03-15T20:03:12.509" v="4190" actId="1076"/>
          <ac:spMkLst>
            <pc:docMk/>
            <pc:sldMk cId="157946439" sldId="530"/>
            <ac:spMk id="5" creationId="{9191E8E8-42F4-43E9-B8E6-4989A406710A}"/>
          </ac:spMkLst>
        </pc:spChg>
        <pc:spChg chg="add mod">
          <ac:chgData name="Tariq Gilani" userId="f95dad9b-1e6c-498c-b573-9242e9268dd4" providerId="ADAL" clId="{4DBE944C-32AF-4E5C-96EC-8351318C0B62}" dt="2022-03-15T20:03:53.118" v="4194" actId="1036"/>
          <ac:spMkLst>
            <pc:docMk/>
            <pc:sldMk cId="157946439" sldId="530"/>
            <ac:spMk id="6" creationId="{74684362-092A-44AC-B033-A41C048F2504}"/>
          </ac:spMkLst>
        </pc:spChg>
        <pc:spChg chg="add mod">
          <ac:chgData name="Tariq Gilani" userId="f95dad9b-1e6c-498c-b573-9242e9268dd4" providerId="ADAL" clId="{4DBE944C-32AF-4E5C-96EC-8351318C0B62}" dt="2022-03-15T19:39:42.262" v="3730" actId="164"/>
          <ac:spMkLst>
            <pc:docMk/>
            <pc:sldMk cId="157946439" sldId="530"/>
            <ac:spMk id="7" creationId="{93174410-6F63-4A5C-85D0-3363F9251B6A}"/>
          </ac:spMkLst>
        </pc:spChg>
        <pc:spChg chg="add mod">
          <ac:chgData name="Tariq Gilani" userId="f95dad9b-1e6c-498c-b573-9242e9268dd4" providerId="ADAL" clId="{4DBE944C-32AF-4E5C-96EC-8351318C0B62}" dt="2022-03-15T20:07:07.722" v="4223" actId="14100"/>
          <ac:spMkLst>
            <pc:docMk/>
            <pc:sldMk cId="157946439" sldId="530"/>
            <ac:spMk id="8" creationId="{23B42378-22C2-4FD5-B842-8E038FD31A40}"/>
          </ac:spMkLst>
        </pc:spChg>
        <pc:spChg chg="add mod">
          <ac:chgData name="Tariq Gilani" userId="f95dad9b-1e6c-498c-b573-9242e9268dd4" providerId="ADAL" clId="{4DBE944C-32AF-4E5C-96EC-8351318C0B62}" dt="2022-03-15T19:39:42.262" v="3730" actId="164"/>
          <ac:spMkLst>
            <pc:docMk/>
            <pc:sldMk cId="157946439" sldId="530"/>
            <ac:spMk id="9" creationId="{34015F54-B642-43D2-9B87-3D0C0C77E383}"/>
          </ac:spMkLst>
        </pc:spChg>
        <pc:spChg chg="add mod">
          <ac:chgData name="Tariq Gilani" userId="f95dad9b-1e6c-498c-b573-9242e9268dd4" providerId="ADAL" clId="{4DBE944C-32AF-4E5C-96EC-8351318C0B62}" dt="2022-03-15T20:04:59.679" v="4201" actId="1076"/>
          <ac:spMkLst>
            <pc:docMk/>
            <pc:sldMk cId="157946439" sldId="530"/>
            <ac:spMk id="10" creationId="{C0276764-9B97-4C0B-8D57-EB2BCA745D45}"/>
          </ac:spMkLst>
        </pc:spChg>
        <pc:spChg chg="add mod">
          <ac:chgData name="Tariq Gilani" userId="f95dad9b-1e6c-498c-b573-9242e9268dd4" providerId="ADAL" clId="{4DBE944C-32AF-4E5C-96EC-8351318C0B62}" dt="2022-03-15T19:39:42.262" v="3730" actId="164"/>
          <ac:spMkLst>
            <pc:docMk/>
            <pc:sldMk cId="157946439" sldId="530"/>
            <ac:spMk id="11" creationId="{55FEF7FF-8970-4674-BA46-62A9DC386510}"/>
          </ac:spMkLst>
        </pc:spChg>
        <pc:spChg chg="add mod">
          <ac:chgData name="Tariq Gilani" userId="f95dad9b-1e6c-498c-b573-9242e9268dd4" providerId="ADAL" clId="{4DBE944C-32AF-4E5C-96EC-8351318C0B62}" dt="2022-03-15T20:07:40.221" v="4227" actId="1038"/>
          <ac:spMkLst>
            <pc:docMk/>
            <pc:sldMk cId="157946439" sldId="530"/>
            <ac:spMk id="12" creationId="{01966E2F-B9FF-4E1E-BB2B-2BA96313DC2A}"/>
          </ac:spMkLst>
        </pc:spChg>
        <pc:spChg chg="add mod">
          <ac:chgData name="Tariq Gilani" userId="f95dad9b-1e6c-498c-b573-9242e9268dd4" providerId="ADAL" clId="{4DBE944C-32AF-4E5C-96EC-8351318C0B62}" dt="2022-03-15T19:43:12.368" v="3812" actId="2711"/>
          <ac:spMkLst>
            <pc:docMk/>
            <pc:sldMk cId="157946439" sldId="530"/>
            <ac:spMk id="13" creationId="{57101178-75E3-4F07-B02A-ABCFC74C1870}"/>
          </ac:spMkLst>
        </pc:spChg>
        <pc:spChg chg="add mod">
          <ac:chgData name="Tariq Gilani" userId="f95dad9b-1e6c-498c-b573-9242e9268dd4" providerId="ADAL" clId="{4DBE944C-32AF-4E5C-96EC-8351318C0B62}" dt="2022-03-15T20:05:54.477" v="4210" actId="20577"/>
          <ac:spMkLst>
            <pc:docMk/>
            <pc:sldMk cId="157946439" sldId="530"/>
            <ac:spMk id="14" creationId="{7E632E64-3B99-4FA3-9DCB-ECC1CE33FC92}"/>
          </ac:spMkLst>
        </pc:spChg>
        <pc:spChg chg="add mod">
          <ac:chgData name="Tariq Gilani" userId="f95dad9b-1e6c-498c-b573-9242e9268dd4" providerId="ADAL" clId="{4DBE944C-32AF-4E5C-96EC-8351318C0B62}" dt="2022-03-15T19:39:42.262" v="3730" actId="164"/>
          <ac:spMkLst>
            <pc:docMk/>
            <pc:sldMk cId="157946439" sldId="530"/>
            <ac:spMk id="15" creationId="{23F4D93E-78A2-4423-805A-1479026AC367}"/>
          </ac:spMkLst>
        </pc:spChg>
        <pc:spChg chg="add mod">
          <ac:chgData name="Tariq Gilani" userId="f95dad9b-1e6c-498c-b573-9242e9268dd4" providerId="ADAL" clId="{4DBE944C-32AF-4E5C-96EC-8351318C0B62}" dt="2022-03-15T20:05:38.530" v="4207" actId="1076"/>
          <ac:spMkLst>
            <pc:docMk/>
            <pc:sldMk cId="157946439" sldId="530"/>
            <ac:spMk id="16" creationId="{0DC9EF77-6224-4E56-805D-30B9449AD309}"/>
          </ac:spMkLst>
        </pc:spChg>
        <pc:spChg chg="add mod">
          <ac:chgData name="Tariq Gilani" userId="f95dad9b-1e6c-498c-b573-9242e9268dd4" providerId="ADAL" clId="{4DBE944C-32AF-4E5C-96EC-8351318C0B62}" dt="2022-03-15T19:43:01.527" v="3811" actId="2711"/>
          <ac:spMkLst>
            <pc:docMk/>
            <pc:sldMk cId="157946439" sldId="530"/>
            <ac:spMk id="17" creationId="{857D53AF-048E-41E4-B0CE-165F5362724A}"/>
          </ac:spMkLst>
        </pc:spChg>
        <pc:spChg chg="add mod">
          <ac:chgData name="Tariq Gilani" userId="f95dad9b-1e6c-498c-b573-9242e9268dd4" providerId="ADAL" clId="{4DBE944C-32AF-4E5C-96EC-8351318C0B62}" dt="2022-03-15T20:03:02.476" v="4189" actId="1076"/>
          <ac:spMkLst>
            <pc:docMk/>
            <pc:sldMk cId="157946439" sldId="530"/>
            <ac:spMk id="18" creationId="{469D2961-2E6D-49E6-A99B-AE3723DBEE35}"/>
          </ac:spMkLst>
        </pc:spChg>
        <pc:spChg chg="add mod">
          <ac:chgData name="Tariq Gilani" userId="f95dad9b-1e6c-498c-b573-9242e9268dd4" providerId="ADAL" clId="{4DBE944C-32AF-4E5C-96EC-8351318C0B62}" dt="2022-03-15T20:03:16.226" v="4191" actId="1035"/>
          <ac:spMkLst>
            <pc:docMk/>
            <pc:sldMk cId="157946439" sldId="530"/>
            <ac:spMk id="19" creationId="{F3D58D22-E2B0-4C95-B945-35EF6E80FA37}"/>
          </ac:spMkLst>
        </pc:spChg>
        <pc:spChg chg="add mod">
          <ac:chgData name="Tariq Gilani" userId="f95dad9b-1e6c-498c-b573-9242e9268dd4" providerId="ADAL" clId="{4DBE944C-32AF-4E5C-96EC-8351318C0B62}" dt="2022-03-15T20:06:50.618" v="4222" actId="14100"/>
          <ac:spMkLst>
            <pc:docMk/>
            <pc:sldMk cId="157946439" sldId="530"/>
            <ac:spMk id="20" creationId="{0DF505A9-D1EF-4FAA-8680-3642815E3995}"/>
          </ac:spMkLst>
        </pc:spChg>
        <pc:spChg chg="add del mod">
          <ac:chgData name="Tariq Gilani" userId="f95dad9b-1e6c-498c-b573-9242e9268dd4" providerId="ADAL" clId="{4DBE944C-32AF-4E5C-96EC-8351318C0B62}" dt="2022-03-15T20:01:54.804" v="4174" actId="21"/>
          <ac:spMkLst>
            <pc:docMk/>
            <pc:sldMk cId="157946439" sldId="530"/>
            <ac:spMk id="21" creationId="{C3E131D9-B072-4AC2-8495-434B66306976}"/>
          </ac:spMkLst>
        </pc:spChg>
        <pc:spChg chg="add del mod">
          <ac:chgData name="Tariq Gilani" userId="f95dad9b-1e6c-498c-b573-9242e9268dd4" providerId="ADAL" clId="{4DBE944C-32AF-4E5C-96EC-8351318C0B62}" dt="2022-03-15T20:06:07.252" v="4212" actId="478"/>
          <ac:spMkLst>
            <pc:docMk/>
            <pc:sldMk cId="157946439" sldId="530"/>
            <ac:spMk id="22" creationId="{C1615F25-ECC5-49ED-A6D2-95E90374C16C}"/>
          </ac:spMkLst>
        </pc:spChg>
        <pc:spChg chg="add del mod">
          <ac:chgData name="Tariq Gilani" userId="f95dad9b-1e6c-498c-b573-9242e9268dd4" providerId="ADAL" clId="{4DBE944C-32AF-4E5C-96EC-8351318C0B62}" dt="2022-03-15T20:06:22.676" v="4215" actId="478"/>
          <ac:spMkLst>
            <pc:docMk/>
            <pc:sldMk cId="157946439" sldId="530"/>
            <ac:spMk id="23" creationId="{3F9105C6-3B86-4B3E-A889-20D34DC9D514}"/>
          </ac:spMkLst>
        </pc:spChg>
        <pc:spChg chg="add mod">
          <ac:chgData name="Tariq Gilani" userId="f95dad9b-1e6c-498c-b573-9242e9268dd4" providerId="ADAL" clId="{4DBE944C-32AF-4E5C-96EC-8351318C0B62}" dt="2022-03-15T19:58:47.413" v="4159" actId="20577"/>
          <ac:spMkLst>
            <pc:docMk/>
            <pc:sldMk cId="157946439" sldId="530"/>
            <ac:spMk id="25" creationId="{B1A975C7-7F79-4547-A7AE-24E816DE7A56}"/>
          </ac:spMkLst>
        </pc:spChg>
        <pc:spChg chg="add mod">
          <ac:chgData name="Tariq Gilani" userId="f95dad9b-1e6c-498c-b573-9242e9268dd4" providerId="ADAL" clId="{4DBE944C-32AF-4E5C-96EC-8351318C0B62}" dt="2022-03-15T20:12:54.406" v="4249" actId="1076"/>
          <ac:spMkLst>
            <pc:docMk/>
            <pc:sldMk cId="157946439" sldId="530"/>
            <ac:spMk id="26" creationId="{E7A35686-BB60-4A56-AAE6-4849EAE7D4DD}"/>
          </ac:spMkLst>
        </pc:spChg>
        <pc:spChg chg="add mod">
          <ac:chgData name="Tariq Gilani" userId="f95dad9b-1e6c-498c-b573-9242e9268dd4" providerId="ADAL" clId="{4DBE944C-32AF-4E5C-96EC-8351318C0B62}" dt="2022-03-15T19:51:42.162" v="4019" actId="164"/>
          <ac:spMkLst>
            <pc:docMk/>
            <pc:sldMk cId="157946439" sldId="530"/>
            <ac:spMk id="29" creationId="{A6946C1B-BAF7-4864-93D3-EB850B3A0329}"/>
          </ac:spMkLst>
        </pc:spChg>
        <pc:spChg chg="add mod">
          <ac:chgData name="Tariq Gilani" userId="f95dad9b-1e6c-498c-b573-9242e9268dd4" providerId="ADAL" clId="{4DBE944C-32AF-4E5C-96EC-8351318C0B62}" dt="2022-03-15T20:13:08.484" v="4252" actId="1076"/>
          <ac:spMkLst>
            <pc:docMk/>
            <pc:sldMk cId="157946439" sldId="530"/>
            <ac:spMk id="31" creationId="{206C5C81-E071-4EE6-8850-BDD1B971A0A6}"/>
          </ac:spMkLst>
        </pc:spChg>
        <pc:spChg chg="add mod">
          <ac:chgData name="Tariq Gilani" userId="f95dad9b-1e6c-498c-b573-9242e9268dd4" providerId="ADAL" clId="{4DBE944C-32AF-4E5C-96EC-8351318C0B62}" dt="2022-03-15T20:13:05.367" v="4251" actId="1076"/>
          <ac:spMkLst>
            <pc:docMk/>
            <pc:sldMk cId="157946439" sldId="530"/>
            <ac:spMk id="32" creationId="{C532F899-11B7-459B-8530-092957302FE2}"/>
          </ac:spMkLst>
        </pc:spChg>
        <pc:spChg chg="add mod">
          <ac:chgData name="Tariq Gilani" userId="f95dad9b-1e6c-498c-b573-9242e9268dd4" providerId="ADAL" clId="{4DBE944C-32AF-4E5C-96EC-8351318C0B62}" dt="2022-03-15T20:13:13.752" v="4253" actId="1076"/>
          <ac:spMkLst>
            <pc:docMk/>
            <pc:sldMk cId="157946439" sldId="530"/>
            <ac:spMk id="33" creationId="{42B02E56-37DD-4E4B-8C96-39DEB9C72A17}"/>
          </ac:spMkLst>
        </pc:spChg>
        <pc:spChg chg="add mod">
          <ac:chgData name="Tariq Gilani" userId="f95dad9b-1e6c-498c-b573-9242e9268dd4" providerId="ADAL" clId="{4DBE944C-32AF-4E5C-96EC-8351318C0B62}" dt="2022-03-15T20:13:20.094" v="4255" actId="1076"/>
          <ac:spMkLst>
            <pc:docMk/>
            <pc:sldMk cId="157946439" sldId="530"/>
            <ac:spMk id="34" creationId="{A53E6D8A-D480-4C3B-AA72-3CA606C971BE}"/>
          </ac:spMkLst>
        </pc:spChg>
        <pc:spChg chg="add mod">
          <ac:chgData name="Tariq Gilani" userId="f95dad9b-1e6c-498c-b573-9242e9268dd4" providerId="ADAL" clId="{4DBE944C-32AF-4E5C-96EC-8351318C0B62}" dt="2022-03-15T20:13:25.803" v="4256" actId="1076"/>
          <ac:spMkLst>
            <pc:docMk/>
            <pc:sldMk cId="157946439" sldId="530"/>
            <ac:spMk id="35" creationId="{70873DA7-CBF8-4A9E-807B-8F7C13302803}"/>
          </ac:spMkLst>
        </pc:spChg>
        <pc:spChg chg="add mod">
          <ac:chgData name="Tariq Gilani" userId="f95dad9b-1e6c-498c-b573-9242e9268dd4" providerId="ADAL" clId="{4DBE944C-32AF-4E5C-96EC-8351318C0B62}" dt="2022-03-15T20:13:17.151" v="4254" actId="1076"/>
          <ac:spMkLst>
            <pc:docMk/>
            <pc:sldMk cId="157946439" sldId="530"/>
            <ac:spMk id="36" creationId="{213E0C5B-842D-4E4F-8184-DFE7C90EAC4A}"/>
          </ac:spMkLst>
        </pc:spChg>
        <pc:spChg chg="add mod">
          <ac:chgData name="Tariq Gilani" userId="f95dad9b-1e6c-498c-b573-9242e9268dd4" providerId="ADAL" clId="{4DBE944C-32AF-4E5C-96EC-8351318C0B62}" dt="2022-03-15T20:13:30.346" v="4257" actId="1076"/>
          <ac:spMkLst>
            <pc:docMk/>
            <pc:sldMk cId="157946439" sldId="530"/>
            <ac:spMk id="37" creationId="{BE39E91B-D00D-4F0E-9B2B-55FDD68BAA75}"/>
          </ac:spMkLst>
        </pc:spChg>
        <pc:spChg chg="add mod">
          <ac:chgData name="Tariq Gilani" userId="f95dad9b-1e6c-498c-b573-9242e9268dd4" providerId="ADAL" clId="{4DBE944C-32AF-4E5C-96EC-8351318C0B62}" dt="2022-03-15T20:16:25.411" v="4292" actId="1076"/>
          <ac:spMkLst>
            <pc:docMk/>
            <pc:sldMk cId="157946439" sldId="530"/>
            <ac:spMk id="39" creationId="{FE86D90A-2D12-4455-8AA4-E600434971C5}"/>
          </ac:spMkLst>
        </pc:spChg>
        <pc:spChg chg="add mod">
          <ac:chgData name="Tariq Gilani" userId="f95dad9b-1e6c-498c-b573-9242e9268dd4" providerId="ADAL" clId="{4DBE944C-32AF-4E5C-96EC-8351318C0B62}" dt="2022-03-15T20:16:12.930" v="4290" actId="2710"/>
          <ac:spMkLst>
            <pc:docMk/>
            <pc:sldMk cId="157946439" sldId="530"/>
            <ac:spMk id="40" creationId="{80A03869-566A-41DE-A0B0-CC6480A8C90D}"/>
          </ac:spMkLst>
        </pc:spChg>
        <pc:spChg chg="add del">
          <ac:chgData name="Tariq Gilani" userId="f95dad9b-1e6c-498c-b573-9242e9268dd4" providerId="ADAL" clId="{4DBE944C-32AF-4E5C-96EC-8351318C0B62}" dt="2022-03-15T20:14:00.266" v="4265" actId="22"/>
          <ac:spMkLst>
            <pc:docMk/>
            <pc:sldMk cId="157946439" sldId="530"/>
            <ac:spMk id="42" creationId="{8093581C-EFE9-4A3B-AA23-3281D437CA81}"/>
          </ac:spMkLst>
        </pc:spChg>
        <pc:grpChg chg="add del mod">
          <ac:chgData name="Tariq Gilani" userId="f95dad9b-1e6c-498c-b573-9242e9268dd4" providerId="ADAL" clId="{4DBE944C-32AF-4E5C-96EC-8351318C0B62}" dt="2022-03-15T20:06:13.573" v="4214" actId="478"/>
          <ac:grpSpMkLst>
            <pc:docMk/>
            <pc:sldMk cId="157946439" sldId="530"/>
            <ac:grpSpMk id="24" creationId="{27BBC03B-9A4C-40CA-ADDA-B6E1BC589A6F}"/>
          </ac:grpSpMkLst>
        </pc:grpChg>
        <pc:grpChg chg="add mod">
          <ac:chgData name="Tariq Gilani" userId="f95dad9b-1e6c-498c-b573-9242e9268dd4" providerId="ADAL" clId="{4DBE944C-32AF-4E5C-96EC-8351318C0B62}" dt="2022-03-15T20:12:59.078" v="4250" actId="1076"/>
          <ac:grpSpMkLst>
            <pc:docMk/>
            <pc:sldMk cId="157946439" sldId="530"/>
            <ac:grpSpMk id="30" creationId="{8C77FFAA-9C7F-413D-884A-EC502DA5455D}"/>
          </ac:grpSpMkLst>
        </pc:grpChg>
        <pc:graphicFrameChg chg="add mod">
          <ac:chgData name="Tariq Gilani" userId="f95dad9b-1e6c-498c-b573-9242e9268dd4" providerId="ADAL" clId="{4DBE944C-32AF-4E5C-96EC-8351318C0B62}" dt="2022-03-15T20:13:33.822" v="4258" actId="1076"/>
          <ac:graphicFrameMkLst>
            <pc:docMk/>
            <pc:sldMk cId="157946439" sldId="530"/>
            <ac:graphicFrameMk id="38" creationId="{111DDBA0-8710-45B9-9221-2D54861B1796}"/>
          </ac:graphicFrameMkLst>
        </pc:graphicFrameChg>
        <pc:cxnChg chg="add mod">
          <ac:chgData name="Tariq Gilani" userId="f95dad9b-1e6c-498c-b573-9242e9268dd4" providerId="ADAL" clId="{4DBE944C-32AF-4E5C-96EC-8351318C0B62}" dt="2022-03-15T19:51:42.162" v="4019" actId="164"/>
          <ac:cxnSpMkLst>
            <pc:docMk/>
            <pc:sldMk cId="157946439" sldId="530"/>
            <ac:cxnSpMk id="28" creationId="{2FA9D330-A3DB-4333-91DF-F6F3C94678DB}"/>
          </ac:cxnSpMkLst>
        </pc:cxnChg>
      </pc:sldChg>
      <pc:sldChg chg="addSp delSp modSp new mod modAnim">
        <pc:chgData name="Tariq Gilani" userId="f95dad9b-1e6c-498c-b573-9242e9268dd4" providerId="ADAL" clId="{4DBE944C-32AF-4E5C-96EC-8351318C0B62}" dt="2022-03-15T20:41:19.962" v="5057"/>
        <pc:sldMkLst>
          <pc:docMk/>
          <pc:sldMk cId="3429927606" sldId="531"/>
        </pc:sldMkLst>
        <pc:spChg chg="del">
          <ac:chgData name="Tariq Gilani" userId="f95dad9b-1e6c-498c-b573-9242e9268dd4" providerId="ADAL" clId="{4DBE944C-32AF-4E5C-96EC-8351318C0B62}" dt="2022-03-15T20:22:52.021" v="4443" actId="478"/>
          <ac:spMkLst>
            <pc:docMk/>
            <pc:sldMk cId="3429927606" sldId="531"/>
            <ac:spMk id="2" creationId="{3F409372-3C92-43C4-A8A9-80FAA20A65A9}"/>
          </ac:spMkLst>
        </pc:spChg>
        <pc:spChg chg="add mod">
          <ac:chgData name="Tariq Gilani" userId="f95dad9b-1e6c-498c-b573-9242e9268dd4" providerId="ADAL" clId="{4DBE944C-32AF-4E5C-96EC-8351318C0B62}" dt="2022-03-15T20:34:39.170" v="4977" actId="255"/>
          <ac:spMkLst>
            <pc:docMk/>
            <pc:sldMk cId="3429927606" sldId="531"/>
            <ac:spMk id="3" creationId="{C21DCE11-F2A1-4B0A-9944-61F321EC4E0B}"/>
          </ac:spMkLst>
        </pc:spChg>
        <pc:spChg chg="add mod">
          <ac:chgData name="Tariq Gilani" userId="f95dad9b-1e6c-498c-b573-9242e9268dd4" providerId="ADAL" clId="{4DBE944C-32AF-4E5C-96EC-8351318C0B62}" dt="2022-03-15T20:34:48.088" v="4979" actId="14100"/>
          <ac:spMkLst>
            <pc:docMk/>
            <pc:sldMk cId="3429927606" sldId="531"/>
            <ac:spMk id="4" creationId="{C661708A-F249-4DBB-9C48-F680101F9B42}"/>
          </ac:spMkLst>
        </pc:spChg>
        <pc:spChg chg="add mod">
          <ac:chgData name="Tariq Gilani" userId="f95dad9b-1e6c-498c-b573-9242e9268dd4" providerId="ADAL" clId="{4DBE944C-32AF-4E5C-96EC-8351318C0B62}" dt="2022-03-15T20:34:54.338" v="4980" actId="255"/>
          <ac:spMkLst>
            <pc:docMk/>
            <pc:sldMk cId="3429927606" sldId="531"/>
            <ac:spMk id="5" creationId="{AA8BEB72-B981-4806-8FCC-55963E9C7A75}"/>
          </ac:spMkLst>
        </pc:spChg>
        <pc:spChg chg="add mod">
          <ac:chgData name="Tariq Gilani" userId="f95dad9b-1e6c-498c-b573-9242e9268dd4" providerId="ADAL" clId="{4DBE944C-32AF-4E5C-96EC-8351318C0B62}" dt="2022-03-15T20:35:00.757" v="4981" actId="255"/>
          <ac:spMkLst>
            <pc:docMk/>
            <pc:sldMk cId="3429927606" sldId="531"/>
            <ac:spMk id="6" creationId="{065450F8-0BC9-4C4A-9E1C-849EF16A435E}"/>
          </ac:spMkLst>
        </pc:spChg>
        <pc:spChg chg="add mod">
          <ac:chgData name="Tariq Gilani" userId="f95dad9b-1e6c-498c-b573-9242e9268dd4" providerId="ADAL" clId="{4DBE944C-32AF-4E5C-96EC-8351318C0B62}" dt="2022-03-15T20:21:27.486" v="4430" actId="1076"/>
          <ac:spMkLst>
            <pc:docMk/>
            <pc:sldMk cId="3429927606" sldId="531"/>
            <ac:spMk id="11" creationId="{31FA8AD9-31C2-4B18-B99F-955279E721A3}"/>
          </ac:spMkLst>
        </pc:spChg>
        <pc:spChg chg="add mod">
          <ac:chgData name="Tariq Gilani" userId="f95dad9b-1e6c-498c-b573-9242e9268dd4" providerId="ADAL" clId="{4DBE944C-32AF-4E5C-96EC-8351318C0B62}" dt="2022-03-15T20:35:26.934" v="4985" actId="1076"/>
          <ac:spMkLst>
            <pc:docMk/>
            <pc:sldMk cId="3429927606" sldId="531"/>
            <ac:spMk id="12" creationId="{D36BF597-D0CC-4236-A4CE-5661EE65F7C5}"/>
          </ac:spMkLst>
        </pc:spChg>
        <pc:spChg chg="add mod">
          <ac:chgData name="Tariq Gilani" userId="f95dad9b-1e6c-498c-b573-9242e9268dd4" providerId="ADAL" clId="{4DBE944C-32AF-4E5C-96EC-8351318C0B62}" dt="2022-03-15T20:33:34.701" v="4968" actId="1076"/>
          <ac:spMkLst>
            <pc:docMk/>
            <pc:sldMk cId="3429927606" sldId="531"/>
            <ac:spMk id="13" creationId="{F6C0E407-09B2-48DE-8ABE-DE996796872B}"/>
          </ac:spMkLst>
        </pc:spChg>
        <pc:spChg chg="add mod">
          <ac:chgData name="Tariq Gilani" userId="f95dad9b-1e6c-498c-b573-9242e9268dd4" providerId="ADAL" clId="{4DBE944C-32AF-4E5C-96EC-8351318C0B62}" dt="2022-03-15T20:34:18.597" v="4974" actId="1076"/>
          <ac:spMkLst>
            <pc:docMk/>
            <pc:sldMk cId="3429927606" sldId="531"/>
            <ac:spMk id="15" creationId="{E4DDBC8A-4E05-4AAA-80F7-8BC0D0008AD3}"/>
          </ac:spMkLst>
        </pc:spChg>
        <pc:spChg chg="add mod">
          <ac:chgData name="Tariq Gilani" userId="f95dad9b-1e6c-498c-b573-9242e9268dd4" providerId="ADAL" clId="{4DBE944C-32AF-4E5C-96EC-8351318C0B62}" dt="2022-03-15T20:35:38.528" v="4987" actId="14100"/>
          <ac:spMkLst>
            <pc:docMk/>
            <pc:sldMk cId="3429927606" sldId="531"/>
            <ac:spMk id="16" creationId="{FF95EE55-0C9D-482B-87FC-62AE0AF1957E}"/>
          </ac:spMkLst>
        </pc:spChg>
        <pc:spChg chg="add mod">
          <ac:chgData name="Tariq Gilani" userId="f95dad9b-1e6c-498c-b573-9242e9268dd4" providerId="ADAL" clId="{4DBE944C-32AF-4E5C-96EC-8351318C0B62}" dt="2022-03-15T20:41:01.750" v="5053" actId="1076"/>
          <ac:spMkLst>
            <pc:docMk/>
            <pc:sldMk cId="3429927606" sldId="531"/>
            <ac:spMk id="18" creationId="{4CD351DA-9D7A-4B10-835C-E7A9EC97B305}"/>
          </ac:spMkLst>
        </pc:spChg>
        <pc:cxnChg chg="add del">
          <ac:chgData name="Tariq Gilani" userId="f95dad9b-1e6c-498c-b573-9242e9268dd4" providerId="ADAL" clId="{4DBE944C-32AF-4E5C-96EC-8351318C0B62}" dt="2022-03-15T20:35:10.395" v="4983" actId="478"/>
          <ac:cxnSpMkLst>
            <pc:docMk/>
            <pc:sldMk cId="3429927606" sldId="531"/>
            <ac:cxnSpMk id="8" creationId="{464ABE93-6DC2-41E1-86AC-B52996D83C83}"/>
          </ac:cxnSpMkLst>
        </pc:cxnChg>
        <pc:cxnChg chg="add mod">
          <ac:chgData name="Tariq Gilani" userId="f95dad9b-1e6c-498c-b573-9242e9268dd4" providerId="ADAL" clId="{4DBE944C-32AF-4E5C-96EC-8351318C0B62}" dt="2022-03-15T20:33:24.289" v="4966" actId="1076"/>
          <ac:cxnSpMkLst>
            <pc:docMk/>
            <pc:sldMk cId="3429927606" sldId="531"/>
            <ac:cxnSpMk id="10" creationId="{981A2DFE-D333-405C-ADE1-2D35BEF1D734}"/>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2120"/>
          </a:xfrm>
          <a:prstGeom prst="rect">
            <a:avLst/>
          </a:prstGeom>
        </p:spPr>
        <p:txBody>
          <a:bodyPr vert="horz" lIns="91431" tIns="45716" rIns="91431" bIns="45716" rtlCol="0"/>
          <a:lstStyle>
            <a:lvl1pPr algn="l">
              <a:defRPr sz="1200"/>
            </a:lvl1pPr>
          </a:lstStyle>
          <a:p>
            <a:endParaRPr lang="en-US"/>
          </a:p>
        </p:txBody>
      </p:sp>
      <p:sp>
        <p:nvSpPr>
          <p:cNvPr id="3" name="Date Placeholder 2"/>
          <p:cNvSpPr>
            <a:spLocks noGrp="1"/>
          </p:cNvSpPr>
          <p:nvPr>
            <p:ph type="dt" sz="quarter" idx="1"/>
          </p:nvPr>
        </p:nvSpPr>
        <p:spPr>
          <a:xfrm>
            <a:off x="3970938" y="2"/>
            <a:ext cx="3037840" cy="462120"/>
          </a:xfrm>
          <a:prstGeom prst="rect">
            <a:avLst/>
          </a:prstGeom>
        </p:spPr>
        <p:txBody>
          <a:bodyPr vert="horz" lIns="91431" tIns="45716" rIns="91431" bIns="45716" rtlCol="0"/>
          <a:lstStyle>
            <a:lvl1pPr algn="r">
              <a:defRPr sz="1200"/>
            </a:lvl1pPr>
          </a:lstStyle>
          <a:p>
            <a:fld id="{94DA0A98-2AD0-472F-8777-E60833CEE435}" type="datetimeFigureOut">
              <a:rPr lang="en-US" smtClean="0"/>
              <a:pPr/>
              <a:t>3/16/2022</a:t>
            </a:fld>
            <a:endParaRPr lang="en-US"/>
          </a:p>
        </p:txBody>
      </p:sp>
      <p:sp>
        <p:nvSpPr>
          <p:cNvPr id="4" name="Footer Placeholder 3"/>
          <p:cNvSpPr>
            <a:spLocks noGrp="1"/>
          </p:cNvSpPr>
          <p:nvPr>
            <p:ph type="ftr" sz="quarter" idx="2"/>
          </p:nvPr>
        </p:nvSpPr>
        <p:spPr>
          <a:xfrm>
            <a:off x="0" y="8772378"/>
            <a:ext cx="3037840" cy="462120"/>
          </a:xfrm>
          <a:prstGeom prst="rect">
            <a:avLst/>
          </a:prstGeom>
        </p:spPr>
        <p:txBody>
          <a:bodyPr vert="horz" lIns="91431" tIns="45716" rIns="91431"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378"/>
            <a:ext cx="3037840" cy="462120"/>
          </a:xfrm>
          <a:prstGeom prst="rect">
            <a:avLst/>
          </a:prstGeom>
        </p:spPr>
        <p:txBody>
          <a:bodyPr vert="horz" lIns="91431" tIns="45716" rIns="91431" bIns="45716" rtlCol="0" anchor="b"/>
          <a:lstStyle>
            <a:lvl1pPr algn="r">
              <a:defRPr sz="1200"/>
            </a:lvl1pPr>
          </a:lstStyle>
          <a:p>
            <a:fld id="{B63EF978-DB3F-4704-8AA4-B77F61572D49}"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1" y="2"/>
            <a:ext cx="3038145" cy="462720"/>
          </a:xfrm>
          <a:prstGeom prst="rect">
            <a:avLst/>
          </a:prstGeom>
          <a:noFill/>
          <a:ln w="9525">
            <a:noFill/>
            <a:miter lim="800000"/>
            <a:headEnd/>
            <a:tailEnd/>
          </a:ln>
        </p:spPr>
        <p:txBody>
          <a:bodyPr vert="horz" wrap="square" lIns="92286" tIns="46143" rIns="92286" bIns="46143" numCol="1" anchor="t" anchorCtr="0" compatLnSpc="1">
            <a:prstTxWarp prst="textNoShape">
              <a:avLst/>
            </a:prstTxWarp>
          </a:bodyPr>
          <a:lstStyle>
            <a:lvl1pPr defTabSz="923093">
              <a:defRPr sz="1100">
                <a:latin typeface="Arial" charset="0"/>
              </a:defRPr>
            </a:lvl1pPr>
          </a:lstStyle>
          <a:p>
            <a:endParaRPr lang="en-US"/>
          </a:p>
        </p:txBody>
      </p:sp>
      <p:sp>
        <p:nvSpPr>
          <p:cNvPr id="32771" name="Rectangle 3"/>
          <p:cNvSpPr>
            <a:spLocks noGrp="1" noChangeArrowheads="1"/>
          </p:cNvSpPr>
          <p:nvPr>
            <p:ph type="dt" idx="1"/>
          </p:nvPr>
        </p:nvSpPr>
        <p:spPr bwMode="auto">
          <a:xfrm>
            <a:off x="3970735" y="2"/>
            <a:ext cx="3038145" cy="462720"/>
          </a:xfrm>
          <a:prstGeom prst="rect">
            <a:avLst/>
          </a:prstGeom>
          <a:noFill/>
          <a:ln w="9525">
            <a:noFill/>
            <a:miter lim="800000"/>
            <a:headEnd/>
            <a:tailEnd/>
          </a:ln>
        </p:spPr>
        <p:txBody>
          <a:bodyPr vert="horz" wrap="square" lIns="92286" tIns="46143" rIns="92286" bIns="46143" numCol="1" anchor="t" anchorCtr="0" compatLnSpc="1">
            <a:prstTxWarp prst="textNoShape">
              <a:avLst/>
            </a:prstTxWarp>
          </a:bodyPr>
          <a:lstStyle>
            <a:lvl1pPr algn="r" defTabSz="923093">
              <a:defRPr sz="1100">
                <a:latin typeface="Arial" charset="0"/>
              </a:defRPr>
            </a:lvl1pPr>
          </a:lstStyle>
          <a:p>
            <a:endParaRPr lang="en-US"/>
          </a:p>
        </p:txBody>
      </p:sp>
      <p:sp>
        <p:nvSpPr>
          <p:cNvPr id="27652" name="Rectangle 4"/>
          <p:cNvSpPr>
            <a:spLocks noGrp="1" noRot="1" noChangeAspect="1" noChangeArrowheads="1" noTextEdit="1"/>
          </p:cNvSpPr>
          <p:nvPr>
            <p:ph type="sldImg" idx="2"/>
          </p:nvPr>
        </p:nvSpPr>
        <p:spPr bwMode="auto">
          <a:xfrm>
            <a:off x="1195388" y="692150"/>
            <a:ext cx="4621212" cy="3465513"/>
          </a:xfrm>
          <a:prstGeom prst="rect">
            <a:avLst/>
          </a:prstGeom>
          <a:noFill/>
          <a:ln w="9525">
            <a:solidFill>
              <a:srgbClr val="000000"/>
            </a:solidFill>
            <a:miter lim="800000"/>
            <a:headEnd/>
            <a:tailEnd/>
          </a:ln>
        </p:spPr>
      </p:sp>
      <p:sp>
        <p:nvSpPr>
          <p:cNvPr id="32773" name="Rectangle 5"/>
          <p:cNvSpPr>
            <a:spLocks noGrp="1" noChangeArrowheads="1"/>
          </p:cNvSpPr>
          <p:nvPr>
            <p:ph type="body" sz="quarter" idx="3"/>
          </p:nvPr>
        </p:nvSpPr>
        <p:spPr bwMode="auto">
          <a:xfrm>
            <a:off x="701347" y="4387443"/>
            <a:ext cx="5609233" cy="4156845"/>
          </a:xfrm>
          <a:prstGeom prst="rect">
            <a:avLst/>
          </a:prstGeom>
          <a:noFill/>
          <a:ln w="9525">
            <a:noFill/>
            <a:miter lim="800000"/>
            <a:headEnd/>
            <a:tailEnd/>
          </a:ln>
        </p:spPr>
        <p:txBody>
          <a:bodyPr vert="horz" wrap="square" lIns="92286" tIns="46143" rIns="92286" bIns="4614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2774" name="Rectangle 6"/>
          <p:cNvSpPr>
            <a:spLocks noGrp="1" noChangeArrowheads="1"/>
          </p:cNvSpPr>
          <p:nvPr>
            <p:ph type="ftr" sz="quarter" idx="4"/>
          </p:nvPr>
        </p:nvSpPr>
        <p:spPr bwMode="auto">
          <a:xfrm>
            <a:off x="1" y="8771830"/>
            <a:ext cx="3038145" cy="462720"/>
          </a:xfrm>
          <a:prstGeom prst="rect">
            <a:avLst/>
          </a:prstGeom>
          <a:noFill/>
          <a:ln w="9525">
            <a:noFill/>
            <a:miter lim="800000"/>
            <a:headEnd/>
            <a:tailEnd/>
          </a:ln>
        </p:spPr>
        <p:txBody>
          <a:bodyPr vert="horz" wrap="square" lIns="92286" tIns="46143" rIns="92286" bIns="46143" numCol="1" anchor="b" anchorCtr="0" compatLnSpc="1">
            <a:prstTxWarp prst="textNoShape">
              <a:avLst/>
            </a:prstTxWarp>
          </a:bodyPr>
          <a:lstStyle>
            <a:lvl1pPr defTabSz="923093">
              <a:defRPr sz="1100">
                <a:latin typeface="Arial" charset="0"/>
              </a:defRPr>
            </a:lvl1pPr>
          </a:lstStyle>
          <a:p>
            <a:endParaRPr lang="en-US"/>
          </a:p>
        </p:txBody>
      </p:sp>
      <p:sp>
        <p:nvSpPr>
          <p:cNvPr id="32775" name="Rectangle 7"/>
          <p:cNvSpPr>
            <a:spLocks noGrp="1" noChangeArrowheads="1"/>
          </p:cNvSpPr>
          <p:nvPr>
            <p:ph type="sldNum" sz="quarter" idx="5"/>
          </p:nvPr>
        </p:nvSpPr>
        <p:spPr bwMode="auto">
          <a:xfrm>
            <a:off x="3970735" y="8771830"/>
            <a:ext cx="3038145" cy="462720"/>
          </a:xfrm>
          <a:prstGeom prst="rect">
            <a:avLst/>
          </a:prstGeom>
          <a:noFill/>
          <a:ln w="9525">
            <a:noFill/>
            <a:miter lim="800000"/>
            <a:headEnd/>
            <a:tailEnd/>
          </a:ln>
        </p:spPr>
        <p:txBody>
          <a:bodyPr vert="horz" wrap="square" lIns="92286" tIns="46143" rIns="92286" bIns="46143" numCol="1" anchor="b" anchorCtr="0" compatLnSpc="1">
            <a:prstTxWarp prst="textNoShape">
              <a:avLst/>
            </a:prstTxWarp>
          </a:bodyPr>
          <a:lstStyle>
            <a:lvl1pPr algn="r" defTabSz="923093">
              <a:defRPr sz="1100">
                <a:latin typeface="Arial" charset="0"/>
              </a:defRPr>
            </a:lvl1pPr>
          </a:lstStyle>
          <a:p>
            <a:fld id="{852237C4-BF96-4E80-B42C-D4AF7E851DD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solidFill>
                  <a:srgbClr val="000000"/>
                </a:solidFill>
                <a:latin typeface="Arial" panose="020B0604020202020204" pitchFamily="34" charset="0"/>
              </a:rPr>
              <a:t>The arrows on the piston indicate the direction of its motion during each process.</a:t>
            </a:r>
            <a:r>
              <a:rPr lang="en-US" altLang="en-US" b="1" dirty="0">
                <a:solidFill>
                  <a:srgbClr val="000000"/>
                </a:solidFill>
                <a:latin typeface="Arial" panose="020B0604020202020204" pitchFamily="34" charset="0"/>
              </a:rPr>
              <a:t>  </a:t>
            </a:r>
            <a:r>
              <a:rPr lang="en-US" altLang="en-US" dirty="0">
                <a:solidFill>
                  <a:srgbClr val="000000"/>
                </a:solidFill>
                <a:latin typeface="Arial" panose="020B0604020202020204" pitchFamily="34" charset="0"/>
              </a:rPr>
              <a:t>(a) In the intake stroke, air and fuel enter the cylinder. (b) The intake valve is then closed, and the air–fuel mixture is compressed by the piston. (c) The mixture is ignited by the spark plug, with the result that the temperature of the mixture increases at essentially constant volume. (d) In the power stroke, the gas expands against the piston. (e) Finally, the residual gases are expelled, and the cycle repeats.</a:t>
            </a:r>
          </a:p>
          <a:p>
            <a:endParaRPr lang="en-US" dirty="0"/>
          </a:p>
        </p:txBody>
      </p:sp>
      <p:sp>
        <p:nvSpPr>
          <p:cNvPr id="4" name="Slide Number Placeholder 3"/>
          <p:cNvSpPr>
            <a:spLocks noGrp="1"/>
          </p:cNvSpPr>
          <p:nvPr>
            <p:ph type="sldNum" sz="quarter" idx="10"/>
          </p:nvPr>
        </p:nvSpPr>
        <p:spPr/>
        <p:txBody>
          <a:bodyPr/>
          <a:lstStyle/>
          <a:p>
            <a:fld id="{203ED779-3372-4C51-A902-CA96D9B9B420}" type="slidenum">
              <a:rPr lang="en-US" smtClean="0"/>
              <a:t>7</a:t>
            </a:fld>
            <a:endParaRPr lang="en-US"/>
          </a:p>
        </p:txBody>
      </p:sp>
    </p:spTree>
    <p:extLst>
      <p:ext uri="{BB962C8B-B14F-4D97-AF65-F5344CB8AC3E}">
        <p14:creationId xmlns:p14="http://schemas.microsoft.com/office/powerpoint/2010/main" val="3899207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i="1" dirty="0">
                <a:solidFill>
                  <a:srgbClr val="000000"/>
                </a:solidFill>
                <a:latin typeface="Arial" panose="020B0604020202020204" pitchFamily="34" charset="0"/>
              </a:rPr>
              <a:t>PV</a:t>
            </a:r>
            <a:r>
              <a:rPr lang="en-US" altLang="en-US" dirty="0">
                <a:solidFill>
                  <a:srgbClr val="000000"/>
                </a:solidFill>
                <a:latin typeface="Arial" panose="020B0604020202020204" pitchFamily="34" charset="0"/>
              </a:rPr>
              <a:t> diagram for the Otto cycle, which approximately represents the processes occurring in an internal combustion engine.</a:t>
            </a:r>
          </a:p>
          <a:p>
            <a:endParaRPr lang="en-US" dirty="0"/>
          </a:p>
        </p:txBody>
      </p:sp>
      <p:sp>
        <p:nvSpPr>
          <p:cNvPr id="4" name="Slide Number Placeholder 3"/>
          <p:cNvSpPr>
            <a:spLocks noGrp="1"/>
          </p:cNvSpPr>
          <p:nvPr>
            <p:ph type="sldNum" sz="quarter" idx="10"/>
          </p:nvPr>
        </p:nvSpPr>
        <p:spPr/>
        <p:txBody>
          <a:bodyPr/>
          <a:lstStyle/>
          <a:p>
            <a:fld id="{203ED779-3372-4C51-A902-CA96D9B9B420}" type="slidenum">
              <a:rPr lang="en-US" smtClean="0"/>
              <a:t>8</a:t>
            </a:fld>
            <a:endParaRPr lang="en-US"/>
          </a:p>
        </p:txBody>
      </p:sp>
    </p:spTree>
    <p:extLst>
      <p:ext uri="{BB962C8B-B14F-4D97-AF65-F5344CB8AC3E}">
        <p14:creationId xmlns:p14="http://schemas.microsoft.com/office/powerpoint/2010/main" val="674931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229660A2-AEA4-4BD7-8AF2-9137B27E95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5848" indent="-286864" eaLnBrk="0" hangingPunct="0">
              <a:defRPr sz="2400">
                <a:solidFill>
                  <a:schemeClr val="tx1"/>
                </a:solidFill>
                <a:latin typeface="Times New Roman" panose="02020603050405020304" pitchFamily="18" charset="0"/>
              </a:defRPr>
            </a:lvl2pPr>
            <a:lvl3pPr marL="1147458" indent="-229492" eaLnBrk="0" hangingPunct="0">
              <a:defRPr sz="2400">
                <a:solidFill>
                  <a:schemeClr val="tx1"/>
                </a:solidFill>
                <a:latin typeface="Times New Roman" panose="02020603050405020304" pitchFamily="18" charset="0"/>
              </a:defRPr>
            </a:lvl3pPr>
            <a:lvl4pPr marL="1606441" indent="-229492" eaLnBrk="0" hangingPunct="0">
              <a:defRPr sz="2400">
                <a:solidFill>
                  <a:schemeClr val="tx1"/>
                </a:solidFill>
                <a:latin typeface="Times New Roman" panose="02020603050405020304" pitchFamily="18" charset="0"/>
              </a:defRPr>
            </a:lvl4pPr>
            <a:lvl5pPr marL="2065424" indent="-229492" eaLnBrk="0" hangingPunct="0">
              <a:defRPr sz="2400">
                <a:solidFill>
                  <a:schemeClr val="tx1"/>
                </a:solidFill>
                <a:latin typeface="Times New Roman" panose="02020603050405020304" pitchFamily="18" charset="0"/>
              </a:defRPr>
            </a:lvl5pPr>
            <a:lvl6pPr marL="2524407" indent="-229492" eaLnBrk="0" fontAlgn="base" hangingPunct="0">
              <a:spcBef>
                <a:spcPct val="0"/>
              </a:spcBef>
              <a:spcAft>
                <a:spcPct val="0"/>
              </a:spcAft>
              <a:defRPr sz="2400">
                <a:solidFill>
                  <a:schemeClr val="tx1"/>
                </a:solidFill>
                <a:latin typeface="Times New Roman" panose="02020603050405020304" pitchFamily="18" charset="0"/>
              </a:defRPr>
            </a:lvl6pPr>
            <a:lvl7pPr marL="2983390" indent="-229492" eaLnBrk="0" fontAlgn="base" hangingPunct="0">
              <a:spcBef>
                <a:spcPct val="0"/>
              </a:spcBef>
              <a:spcAft>
                <a:spcPct val="0"/>
              </a:spcAft>
              <a:defRPr sz="2400">
                <a:solidFill>
                  <a:schemeClr val="tx1"/>
                </a:solidFill>
                <a:latin typeface="Times New Roman" panose="02020603050405020304" pitchFamily="18" charset="0"/>
              </a:defRPr>
            </a:lvl7pPr>
            <a:lvl8pPr marL="3442373" indent="-229492" eaLnBrk="0" fontAlgn="base" hangingPunct="0">
              <a:spcBef>
                <a:spcPct val="0"/>
              </a:spcBef>
              <a:spcAft>
                <a:spcPct val="0"/>
              </a:spcAft>
              <a:defRPr sz="2400">
                <a:solidFill>
                  <a:schemeClr val="tx1"/>
                </a:solidFill>
                <a:latin typeface="Times New Roman" panose="02020603050405020304" pitchFamily="18" charset="0"/>
              </a:defRPr>
            </a:lvl8pPr>
            <a:lvl9pPr marL="3901356" indent="-229492"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06581E1-9F94-42F1-9BE9-3F572845ACB6}" type="slidenum">
              <a:rPr lang="en-US" altLang="en-US" sz="1200">
                <a:latin typeface="Arial" panose="020B0604020202020204" pitchFamily="34" charset="0"/>
              </a:rPr>
              <a:pPr eaLnBrk="1" hangingPunct="1"/>
              <a:t>10</a:t>
            </a:fld>
            <a:endParaRPr lang="en-US" altLang="en-US" sz="1200">
              <a:latin typeface="Arial" panose="020B0604020202020204" pitchFamily="34" charset="0"/>
            </a:endParaRPr>
          </a:p>
        </p:txBody>
      </p:sp>
      <p:sp>
        <p:nvSpPr>
          <p:cNvPr id="66563" name="Rectangle 2">
            <a:extLst>
              <a:ext uri="{FF2B5EF4-FFF2-40B4-BE49-F238E27FC236}">
                <a16:creationId xmlns:a16="http://schemas.microsoft.com/office/drawing/2014/main" id="{F197B613-25FE-47BB-9B13-4E496C593756}"/>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8C0C8F23-3ED5-4B25-B4CE-380D41D6D3C8}"/>
              </a:ext>
            </a:extLst>
          </p:cNvPr>
          <p:cNvSpPr>
            <a:spLocks noGrp="1" noChangeArrowheads="1"/>
          </p:cNvSpPr>
          <p:nvPr>
            <p:ph type="body" idx="1"/>
          </p:nvPr>
        </p:nvSpPr>
        <p:spPr>
          <a:xfrm>
            <a:off x="933662" y="4415671"/>
            <a:ext cx="5143077" cy="41823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solidFill>
                  <a:srgbClr val="000000"/>
                </a:solidFill>
                <a:latin typeface="Arial" panose="020B0604020202020204" pitchFamily="34" charset="0"/>
              </a:rPr>
              <a:t>Figure 22.14</a:t>
            </a:r>
            <a:r>
              <a:rPr lang="en-US" altLang="en-US">
                <a:solidFill>
                  <a:srgbClr val="000000"/>
                </a:solidFill>
                <a:latin typeface="Arial" panose="020B0604020202020204" pitchFamily="34" charset="0"/>
              </a:rPr>
              <a:t>  </a:t>
            </a:r>
            <a:r>
              <a:rPr lang="en-US" altLang="en-US" i="1">
                <a:solidFill>
                  <a:srgbClr val="000000"/>
                </a:solidFill>
                <a:latin typeface="Arial" panose="020B0604020202020204" pitchFamily="34" charset="0"/>
              </a:rPr>
              <a:t>PV</a:t>
            </a:r>
            <a:r>
              <a:rPr lang="en-US" altLang="en-US">
                <a:solidFill>
                  <a:srgbClr val="000000"/>
                </a:solidFill>
                <a:latin typeface="Arial" panose="020B0604020202020204" pitchFamily="34" charset="0"/>
              </a:rPr>
              <a:t> diagram for an ideal diesel engine.</a:t>
            </a:r>
            <a:endParaRPr lang="en-US" altLang="en-US" b="1">
              <a:solidFill>
                <a:srgbClr val="000000"/>
              </a:solidFill>
              <a:latin typeface="Arial" panose="020B0604020202020204" pitchFamily="34" charset="0"/>
            </a:endParaRPr>
          </a:p>
          <a:p>
            <a:r>
              <a:rPr lang="en-US" altLang="en-US">
                <a:latin typeface="Arial" panose="020B0604020202020204" pitchFamily="34" charset="0"/>
              </a:rPr>
              <a:t>Air undergoes adiabatic compression from A to B; at B, fuel is injected into the cylinder, mixes with the hot air and results in combustion, the fuel then undergoes constant pressure expansion from B to C; At C the fuel injection is cut off and the gas expands through an adiabatic process; the exhaust valve is opened and a constant volume output of energy occurs as the cylinder empties.</a:t>
            </a:r>
          </a:p>
        </p:txBody>
      </p:sp>
    </p:spTree>
    <p:extLst>
      <p:ext uri="{BB962C8B-B14F-4D97-AF65-F5344CB8AC3E}">
        <p14:creationId xmlns:p14="http://schemas.microsoft.com/office/powerpoint/2010/main" val="3111480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water is pumped to high pressure (2) and then flows into a boiler, where  (step 2-3) heat is added at constant pressure. At point 3, the steam hits the turbine, where is expands adiabatically, cools, and ends up at the original low pressure (4). The partially condensed fluid is cooled further in a condenser (a network of pipes in good thermal contact with the low-temperature reservoir.</a:t>
            </a:r>
          </a:p>
        </p:txBody>
      </p:sp>
      <p:sp>
        <p:nvSpPr>
          <p:cNvPr id="4" name="Slide Number Placeholder 3"/>
          <p:cNvSpPr>
            <a:spLocks noGrp="1"/>
          </p:cNvSpPr>
          <p:nvPr>
            <p:ph type="sldNum" sz="quarter" idx="10"/>
          </p:nvPr>
        </p:nvSpPr>
        <p:spPr/>
        <p:txBody>
          <a:bodyPr/>
          <a:lstStyle/>
          <a:p>
            <a:fld id="{203ED779-3372-4C51-A902-CA96D9B9B420}" type="slidenum">
              <a:rPr lang="en-US" smtClean="0"/>
              <a:t>11</a:t>
            </a:fld>
            <a:endParaRPr lang="en-US"/>
          </a:p>
        </p:txBody>
      </p:sp>
    </p:spTree>
    <p:extLst>
      <p:ext uri="{BB962C8B-B14F-4D97-AF65-F5344CB8AC3E}">
        <p14:creationId xmlns:p14="http://schemas.microsoft.com/office/powerpoint/2010/main" val="2132546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45A0E14-2D95-47E4-B943-5DBDA35AF44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B63752E-6C9A-4E27-B4E9-6B0CC60D802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F0EAB65-1FD7-4D83-88A2-B8DC0C3C7F1B}"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839E4D6-6773-4546-860E-BCC1423294D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F7BD0CF-C314-4163-8745-D9427DA054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09ED6FD-796C-4432-B36E-713CE3061D52}"/>
              </a:ext>
            </a:extLst>
          </p:cNvPr>
          <p:cNvSpPr>
            <a:spLocks noGrp="1" noChangeArrowheads="1"/>
          </p:cNvSpPr>
          <p:nvPr>
            <p:ph type="sldNum" sz="quarter" idx="12"/>
          </p:nvPr>
        </p:nvSpPr>
        <p:spPr>
          <a:ln/>
        </p:spPr>
        <p:txBody>
          <a:bodyPr/>
          <a:lstStyle>
            <a:lvl1pPr>
              <a:defRPr/>
            </a:lvl1pPr>
          </a:lstStyle>
          <a:p>
            <a:fld id="{BA81A2DB-1F8A-4F46-945B-446DFDE85EA7}" type="slidenum">
              <a:rPr lang="en-US" altLang="en-US"/>
              <a:pPr/>
              <a:t>‹#›</a:t>
            </a:fld>
            <a:endParaRPr lang="en-US" altLang="en-US"/>
          </a:p>
        </p:txBody>
      </p:sp>
    </p:spTree>
    <p:extLst>
      <p:ext uri="{BB962C8B-B14F-4D97-AF65-F5344CB8AC3E}">
        <p14:creationId xmlns:p14="http://schemas.microsoft.com/office/powerpoint/2010/main" val="3447894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9180C6A-A409-4A38-A466-B617495E2B6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9AA9BDD-6C82-461D-8775-09401B2776C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ECBB1FA7-1178-4368-81E4-7C276949302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D78C9832-92E6-486A-8249-8A0D70D47B9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CB9BF471-09BC-4892-A405-9C7938BDE10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62536B48-D4F4-4915-817E-481BE11E38F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E4C7E551-B4FB-4BD4-A1E2-04AC09280BF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2B4CFA9-F17B-4BC1-B083-5BDB278F7B8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fld id="{D83B7CF2-99BC-4865-AF9F-C9E2AA783A3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6.wmf"/><Relationship Id="rId3" Type="http://schemas.openxmlformats.org/officeDocument/2006/relationships/image" Target="../media/image1.wmf"/><Relationship Id="rId7" Type="http://schemas.openxmlformats.org/officeDocument/2006/relationships/image" Target="../media/image3.wmf"/><Relationship Id="rId12" Type="http://schemas.openxmlformats.org/officeDocument/2006/relationships/oleObject" Target="../embeddings/oleObject6.bin"/><Relationship Id="rId17" Type="http://schemas.openxmlformats.org/officeDocument/2006/relationships/image" Target="../media/image8.wmf"/><Relationship Id="rId2" Type="http://schemas.openxmlformats.org/officeDocument/2006/relationships/oleObject" Target="../embeddings/oleObject1.bin"/><Relationship Id="rId16" Type="http://schemas.openxmlformats.org/officeDocument/2006/relationships/oleObject" Target="../embeddings/oleObject8.bin"/><Relationship Id="rId1" Type="http://schemas.openxmlformats.org/officeDocument/2006/relationships/slideLayout" Target="../slideLayouts/slideLayout2.xml"/><Relationship Id="rId6" Type="http://schemas.openxmlformats.org/officeDocument/2006/relationships/oleObject" Target="../embeddings/oleObject3.bin"/><Relationship Id="rId11" Type="http://schemas.openxmlformats.org/officeDocument/2006/relationships/image" Target="../media/image5.wmf"/><Relationship Id="rId5" Type="http://schemas.openxmlformats.org/officeDocument/2006/relationships/image" Target="../media/image2.wmf"/><Relationship Id="rId15" Type="http://schemas.openxmlformats.org/officeDocument/2006/relationships/image" Target="../media/image7.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4.wmf"/><Relationship Id="rId14" Type="http://schemas.openxmlformats.org/officeDocument/2006/relationships/oleObject" Target="../embeddings/oleObject7.bin"/></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oleObject" Target="../embeddings/oleObject23.bin"/><Relationship Id="rId4" Type="http://schemas.openxmlformats.org/officeDocument/2006/relationships/image" Target="../media/image3.wmf"/></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80.png"/><Relationship Id="rId5" Type="http://schemas.openxmlformats.org/officeDocument/2006/relationships/image" Target="../media/image35.png"/><Relationship Id="rId10" Type="http://schemas.openxmlformats.org/officeDocument/2006/relationships/image" Target="../media/image38.png"/><Relationship Id="rId4" Type="http://schemas.openxmlformats.org/officeDocument/2006/relationships/image" Target="../media/image34.png"/><Relationship Id="rId9"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0.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32.wmf"/></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1.wmf"/><Relationship Id="rId7" Type="http://schemas.openxmlformats.org/officeDocument/2006/relationships/image" Target="../media/image3.wmf"/><Relationship Id="rId2" Type="http://schemas.openxmlformats.org/officeDocument/2006/relationships/oleObject" Target="../embeddings/oleObject9.bin"/><Relationship Id="rId1" Type="http://schemas.openxmlformats.org/officeDocument/2006/relationships/slideLayout" Target="../slideLayouts/slideLayout7.xml"/><Relationship Id="rId6" Type="http://schemas.openxmlformats.org/officeDocument/2006/relationships/oleObject" Target="../embeddings/oleObject11.bin"/><Relationship Id="rId11" Type="http://schemas.openxmlformats.org/officeDocument/2006/relationships/image" Target="../media/image5.wmf"/><Relationship Id="rId5" Type="http://schemas.openxmlformats.org/officeDocument/2006/relationships/image" Target="../media/image2.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4.wmf"/></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19.bin"/><Relationship Id="rId18" Type="http://schemas.openxmlformats.org/officeDocument/2006/relationships/image" Target="../media/image21.wmf"/><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18.wmf"/><Relationship Id="rId17" Type="http://schemas.openxmlformats.org/officeDocument/2006/relationships/oleObject" Target="../embeddings/oleObject21.bin"/><Relationship Id="rId2" Type="http://schemas.openxmlformats.org/officeDocument/2006/relationships/notesSlide" Target="../notesSlides/notesSlide2.xml"/><Relationship Id="rId16" Type="http://schemas.openxmlformats.org/officeDocument/2006/relationships/image" Target="../media/image20.wmf"/><Relationship Id="rId1" Type="http://schemas.openxmlformats.org/officeDocument/2006/relationships/slideLayout" Target="../slideLayouts/slideLayout2.xml"/><Relationship Id="rId6" Type="http://schemas.openxmlformats.org/officeDocument/2006/relationships/image" Target="../media/image15.wmf"/><Relationship Id="rId11" Type="http://schemas.openxmlformats.org/officeDocument/2006/relationships/oleObject" Target="../embeddings/oleObject18.bin"/><Relationship Id="rId5" Type="http://schemas.openxmlformats.org/officeDocument/2006/relationships/oleObject" Target="../embeddings/oleObject15.bin"/><Relationship Id="rId15" Type="http://schemas.openxmlformats.org/officeDocument/2006/relationships/oleObject" Target="../embeddings/oleObject20.bin"/><Relationship Id="rId10" Type="http://schemas.openxmlformats.org/officeDocument/2006/relationships/image" Target="../media/image17.wmf"/><Relationship Id="rId19" Type="http://schemas.openxmlformats.org/officeDocument/2006/relationships/image" Target="../media/image22.jpeg"/><Relationship Id="rId4" Type="http://schemas.openxmlformats.org/officeDocument/2006/relationships/image" Target="../media/image14.wmf"/><Relationship Id="rId9" Type="http://schemas.openxmlformats.org/officeDocument/2006/relationships/oleObject" Target="../embeddings/oleObject17.bin"/><Relationship Id="rId14" Type="http://schemas.openxmlformats.org/officeDocument/2006/relationships/image" Target="../media/image19.wmf"/></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 name="Rectangle 2"/>
          <p:cNvSpPr>
            <a:spLocks noGrp="1" noChangeArrowheads="1"/>
          </p:cNvSpPr>
          <p:nvPr>
            <p:ph type="title"/>
          </p:nvPr>
        </p:nvSpPr>
        <p:spPr>
          <a:xfrm>
            <a:off x="685800" y="152400"/>
            <a:ext cx="7772400" cy="609600"/>
          </a:xfrm>
          <a:solidFill>
            <a:srgbClr val="0000FF"/>
          </a:solidFill>
        </p:spPr>
        <p:txBody>
          <a:bodyPr/>
          <a:lstStyle/>
          <a:p>
            <a:pPr eaLnBrk="1" hangingPunct="1"/>
            <a:r>
              <a:rPr lang="en-US" sz="2400" b="1" dirty="0">
                <a:solidFill>
                  <a:schemeClr val="bg1"/>
                </a:solidFill>
                <a:latin typeface="Times New Roman" panose="02020603050405020304" pitchFamily="18" charset="0"/>
                <a:cs typeface="Times New Roman" panose="02020603050405020304" pitchFamily="18" charset="0"/>
              </a:rPr>
              <a:t>Refrigerators</a:t>
            </a:r>
          </a:p>
        </p:txBody>
      </p:sp>
      <p:sp>
        <p:nvSpPr>
          <p:cNvPr id="14347" name="Rectangle 3"/>
          <p:cNvSpPr>
            <a:spLocks noChangeArrowheads="1"/>
          </p:cNvSpPr>
          <p:nvPr/>
        </p:nvSpPr>
        <p:spPr bwMode="auto">
          <a:xfrm>
            <a:off x="533400" y="2971800"/>
            <a:ext cx="2133600" cy="1219200"/>
          </a:xfrm>
          <a:prstGeom prst="rect">
            <a:avLst/>
          </a:prstGeom>
          <a:solidFill>
            <a:srgbClr val="FFFF99">
              <a:alpha val="50195"/>
            </a:srgbClr>
          </a:solidFill>
          <a:ln w="50800">
            <a:solidFill>
              <a:srgbClr val="FFFF00"/>
            </a:solidFill>
            <a:prstDash val="dash"/>
            <a:miter lim="800000"/>
            <a:headEnd/>
            <a:tailEnd/>
          </a:ln>
        </p:spPr>
        <p:txBody>
          <a:bodyPr wrap="none" anchor="ctr"/>
          <a:lstStyle/>
          <a:p>
            <a:endParaRPr lang="en-US"/>
          </a:p>
        </p:txBody>
      </p:sp>
      <p:graphicFrame>
        <p:nvGraphicFramePr>
          <p:cNvPr id="14338" name="Object 4"/>
          <p:cNvGraphicFramePr>
            <a:graphicFrameLocks noChangeAspect="1"/>
          </p:cNvGraphicFramePr>
          <p:nvPr/>
        </p:nvGraphicFramePr>
        <p:xfrm>
          <a:off x="560388" y="1981200"/>
          <a:ext cx="1090612" cy="674688"/>
        </p:xfrm>
        <a:graphic>
          <a:graphicData uri="http://schemas.openxmlformats.org/presentationml/2006/ole">
            <mc:AlternateContent xmlns:mc="http://schemas.openxmlformats.org/markup-compatibility/2006">
              <mc:Choice xmlns:v="urn:schemas-microsoft-com:vml" Requires="v">
                <p:oleObj name="Equation" r:id="rId2" imgW="698400" imgH="431640" progId="Equation.3">
                  <p:embed/>
                </p:oleObj>
              </mc:Choice>
              <mc:Fallback>
                <p:oleObj name="Equation" r:id="rId2" imgW="698400" imgH="431640" progId="Equation.3">
                  <p:embed/>
                  <p:pic>
                    <p:nvPicPr>
                      <p:cNvPr id="14338"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8" y="1981200"/>
                        <a:ext cx="1090612" cy="674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39" name="Object 5"/>
          <p:cNvGraphicFramePr>
            <a:graphicFrameLocks noChangeAspect="1"/>
          </p:cNvGraphicFramePr>
          <p:nvPr/>
        </p:nvGraphicFramePr>
        <p:xfrm>
          <a:off x="588963" y="4724400"/>
          <a:ext cx="1030287" cy="674688"/>
        </p:xfrm>
        <a:graphic>
          <a:graphicData uri="http://schemas.openxmlformats.org/presentationml/2006/ole">
            <mc:AlternateContent xmlns:mc="http://schemas.openxmlformats.org/markup-compatibility/2006">
              <mc:Choice xmlns:v="urn:schemas-microsoft-com:vml" Requires="v">
                <p:oleObj name="Equation" r:id="rId4" imgW="660240" imgH="431640" progId="Equation.3">
                  <p:embed/>
                </p:oleObj>
              </mc:Choice>
              <mc:Fallback>
                <p:oleObj name="Equation" r:id="rId4" imgW="660240" imgH="431640" progId="Equation.3">
                  <p:embed/>
                  <p:pic>
                    <p:nvPicPr>
                      <p:cNvPr id="1433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963" y="4724400"/>
                        <a:ext cx="1030287" cy="674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40" name="Object 6"/>
          <p:cNvGraphicFramePr>
            <a:graphicFrameLocks noChangeAspect="1"/>
          </p:cNvGraphicFramePr>
          <p:nvPr/>
        </p:nvGraphicFramePr>
        <p:xfrm>
          <a:off x="1949450" y="2143125"/>
          <a:ext cx="357188" cy="338138"/>
        </p:xfrm>
        <a:graphic>
          <a:graphicData uri="http://schemas.openxmlformats.org/presentationml/2006/ole">
            <mc:AlternateContent xmlns:mc="http://schemas.openxmlformats.org/markup-compatibility/2006">
              <mc:Choice xmlns:v="urn:schemas-microsoft-com:vml" Requires="v">
                <p:oleObj name="Equation" r:id="rId6" imgW="228600" imgH="215640" progId="Equation.3">
                  <p:embed/>
                </p:oleObj>
              </mc:Choice>
              <mc:Fallback>
                <p:oleObj name="Equation" r:id="rId6" imgW="228600" imgH="215640" progId="Equation.3">
                  <p:embed/>
                  <p:pic>
                    <p:nvPicPr>
                      <p:cNvPr id="1434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49450" y="2143125"/>
                        <a:ext cx="357188" cy="338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41" name="Object 7"/>
          <p:cNvGraphicFramePr>
            <a:graphicFrameLocks noChangeAspect="1"/>
          </p:cNvGraphicFramePr>
          <p:nvPr/>
        </p:nvGraphicFramePr>
        <p:xfrm>
          <a:off x="1871663" y="4862513"/>
          <a:ext cx="338137" cy="357187"/>
        </p:xfrm>
        <a:graphic>
          <a:graphicData uri="http://schemas.openxmlformats.org/presentationml/2006/ole">
            <mc:AlternateContent xmlns:mc="http://schemas.openxmlformats.org/markup-compatibility/2006">
              <mc:Choice xmlns:v="urn:schemas-microsoft-com:vml" Requires="v">
                <p:oleObj name="Equation" r:id="rId8" imgW="215640" imgH="228600" progId="Equation.3">
                  <p:embed/>
                </p:oleObj>
              </mc:Choice>
              <mc:Fallback>
                <p:oleObj name="Equation" r:id="rId8" imgW="215640" imgH="228600" progId="Equation.3">
                  <p:embed/>
                  <p:pic>
                    <p:nvPicPr>
                      <p:cNvPr id="14341"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71663" y="4862513"/>
                        <a:ext cx="338137" cy="357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42" name="Object 8"/>
          <p:cNvGraphicFramePr>
            <a:graphicFrameLocks noChangeAspect="1"/>
          </p:cNvGraphicFramePr>
          <p:nvPr/>
        </p:nvGraphicFramePr>
        <p:xfrm>
          <a:off x="3379788" y="3532188"/>
          <a:ext cx="277812" cy="277812"/>
        </p:xfrm>
        <a:graphic>
          <a:graphicData uri="http://schemas.openxmlformats.org/presentationml/2006/ole">
            <mc:AlternateContent xmlns:mc="http://schemas.openxmlformats.org/markup-compatibility/2006">
              <mc:Choice xmlns:v="urn:schemas-microsoft-com:vml" Requires="v">
                <p:oleObj name="Equation" r:id="rId10" imgW="177480" imgH="177480" progId="Equation.3">
                  <p:embed/>
                </p:oleObj>
              </mc:Choice>
              <mc:Fallback>
                <p:oleObj name="Equation" r:id="rId10" imgW="177480" imgH="177480" progId="Equation.3">
                  <p:embed/>
                  <p:pic>
                    <p:nvPicPr>
                      <p:cNvPr id="14342"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79788" y="3532188"/>
                        <a:ext cx="277812" cy="277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8" name="AutoShape 9"/>
          <p:cNvSpPr>
            <a:spLocks noChangeArrowheads="1"/>
          </p:cNvSpPr>
          <p:nvPr/>
        </p:nvSpPr>
        <p:spPr bwMode="auto">
          <a:xfrm rot="10800000">
            <a:off x="1628775" y="2667000"/>
            <a:ext cx="700088" cy="1985963"/>
          </a:xfrm>
          <a:prstGeom prst="downArrow">
            <a:avLst>
              <a:gd name="adj1" fmla="val 41667"/>
              <a:gd name="adj2" fmla="val 30206"/>
            </a:avLst>
          </a:prstGeom>
          <a:solidFill>
            <a:srgbClr val="FF6600"/>
          </a:solidFill>
          <a:ln w="9525">
            <a:noFill/>
            <a:miter lim="800000"/>
            <a:headEnd/>
            <a:tailEnd/>
          </a:ln>
        </p:spPr>
        <p:txBody>
          <a:bodyPr wrap="none" anchor="ctr"/>
          <a:lstStyle/>
          <a:p>
            <a:endParaRPr lang="en-US"/>
          </a:p>
        </p:txBody>
      </p:sp>
      <p:sp>
        <p:nvSpPr>
          <p:cNvPr id="14349" name="AutoShape 10"/>
          <p:cNvSpPr>
            <a:spLocks noChangeArrowheads="1"/>
          </p:cNvSpPr>
          <p:nvPr/>
        </p:nvSpPr>
        <p:spPr bwMode="auto">
          <a:xfrm flipV="1">
            <a:off x="1981200" y="2895600"/>
            <a:ext cx="1247775" cy="1066800"/>
          </a:xfrm>
          <a:custGeom>
            <a:avLst/>
            <a:gdLst>
              <a:gd name="T0" fmla="*/ 72080672 w 21600"/>
              <a:gd name="T1" fmla="*/ 0 h 21600"/>
              <a:gd name="T2" fmla="*/ 72080672 w 21600"/>
              <a:gd name="T3" fmla="*/ 29656548 h 21600"/>
              <a:gd name="T4" fmla="*/ 12734236 w 21600"/>
              <a:gd name="T5" fmla="*/ 52688072 h 21600"/>
              <a:gd name="T6" fmla="*/ 72080672 w 21600"/>
              <a:gd name="T7" fmla="*/ 14828274 h 21600"/>
              <a:gd name="T8" fmla="*/ 17694720 60000 65536"/>
              <a:gd name="T9" fmla="*/ 5898240 60000 65536"/>
              <a:gd name="T10" fmla="*/ 5898240 60000 65536"/>
              <a:gd name="T11" fmla="*/ 0 60000 65536"/>
              <a:gd name="T12" fmla="*/ 12427 w 21600"/>
              <a:gd name="T13" fmla="*/ 2346 h 21600"/>
              <a:gd name="T14" fmla="*/ 21600 w 21600"/>
              <a:gd name="T15" fmla="*/ 9812 h 21600"/>
            </a:gdLst>
            <a:ahLst/>
            <a:cxnLst>
              <a:cxn ang="T8">
                <a:pos x="T0" y="T1"/>
              </a:cxn>
              <a:cxn ang="T9">
                <a:pos x="T2" y="T3"/>
              </a:cxn>
              <a:cxn ang="T10">
                <a:pos x="T4" y="T5"/>
              </a:cxn>
              <a:cxn ang="T11">
                <a:pos x="T6" y="T7"/>
              </a:cxn>
            </a:cxnLst>
            <a:rect l="T12" t="T13" r="T14" b="T15"/>
            <a:pathLst>
              <a:path w="21600" h="21600">
                <a:moveTo>
                  <a:pt x="21600" y="6079"/>
                </a:moveTo>
                <a:lnTo>
                  <a:pt x="21600" y="0"/>
                </a:lnTo>
                <a:lnTo>
                  <a:pt x="21600" y="2346"/>
                </a:lnTo>
                <a:lnTo>
                  <a:pt x="12427" y="2346"/>
                </a:lnTo>
                <a:cubicBezTo>
                  <a:pt x="5564" y="2346"/>
                  <a:pt x="0" y="6739"/>
                  <a:pt x="0" y="12158"/>
                </a:cubicBezTo>
                <a:lnTo>
                  <a:pt x="0" y="21600"/>
                </a:lnTo>
                <a:lnTo>
                  <a:pt x="7631" y="21600"/>
                </a:lnTo>
                <a:lnTo>
                  <a:pt x="7631" y="12158"/>
                </a:lnTo>
                <a:cubicBezTo>
                  <a:pt x="7631" y="10862"/>
                  <a:pt x="9778" y="9812"/>
                  <a:pt x="12427" y="9812"/>
                </a:cubicBezTo>
                <a:lnTo>
                  <a:pt x="21600" y="9812"/>
                </a:lnTo>
                <a:lnTo>
                  <a:pt x="21600" y="12158"/>
                </a:lnTo>
                <a:close/>
              </a:path>
            </a:pathLst>
          </a:custGeom>
          <a:solidFill>
            <a:srgbClr val="FF6600"/>
          </a:solidFill>
          <a:ln w="9525">
            <a:noFill/>
            <a:miter lim="800000"/>
            <a:headEnd/>
            <a:tailEnd/>
          </a:ln>
        </p:spPr>
        <p:txBody>
          <a:bodyPr wrap="none" anchor="ctr"/>
          <a:lstStyle/>
          <a:p>
            <a:endParaRPr lang="en-US"/>
          </a:p>
        </p:txBody>
      </p:sp>
      <p:sp>
        <p:nvSpPr>
          <p:cNvPr id="14350" name="Rectangle 11"/>
          <p:cNvSpPr>
            <a:spLocks noChangeArrowheads="1"/>
          </p:cNvSpPr>
          <p:nvPr/>
        </p:nvSpPr>
        <p:spPr bwMode="auto">
          <a:xfrm>
            <a:off x="1800225" y="2986088"/>
            <a:ext cx="717550" cy="366712"/>
          </a:xfrm>
          <a:prstGeom prst="rect">
            <a:avLst/>
          </a:prstGeom>
          <a:noFill/>
          <a:ln w="9525">
            <a:noFill/>
            <a:miter lim="800000"/>
            <a:headEnd/>
            <a:tailEnd/>
          </a:ln>
        </p:spPr>
        <p:txBody>
          <a:bodyPr wrap="none">
            <a:spAutoFit/>
          </a:bodyPr>
          <a:lstStyle/>
          <a:p>
            <a:r>
              <a:rPr lang="en-US" sz="1800" b="1">
                <a:solidFill>
                  <a:schemeClr val="bg1"/>
                </a:solidFill>
                <a:latin typeface="Arial" charset="0"/>
              </a:rPr>
              <a:t>heat </a:t>
            </a:r>
          </a:p>
        </p:txBody>
      </p:sp>
      <p:sp>
        <p:nvSpPr>
          <p:cNvPr id="14351" name="Rectangle 12"/>
          <p:cNvSpPr>
            <a:spLocks noChangeArrowheads="1"/>
          </p:cNvSpPr>
          <p:nvPr/>
        </p:nvSpPr>
        <p:spPr bwMode="auto">
          <a:xfrm>
            <a:off x="2533650" y="3471863"/>
            <a:ext cx="717550" cy="366712"/>
          </a:xfrm>
          <a:prstGeom prst="rect">
            <a:avLst/>
          </a:prstGeom>
          <a:noFill/>
          <a:ln w="9525">
            <a:noFill/>
            <a:miter lim="800000"/>
            <a:headEnd/>
            <a:tailEnd/>
          </a:ln>
        </p:spPr>
        <p:txBody>
          <a:bodyPr wrap="none">
            <a:spAutoFit/>
          </a:bodyPr>
          <a:lstStyle/>
          <a:p>
            <a:pPr algn="ctr"/>
            <a:r>
              <a:rPr lang="en-US" sz="1800" b="1">
                <a:solidFill>
                  <a:schemeClr val="bg1"/>
                </a:solidFill>
                <a:latin typeface="Arial" charset="0"/>
              </a:rPr>
              <a:t>work</a:t>
            </a:r>
          </a:p>
        </p:txBody>
      </p:sp>
      <p:sp>
        <p:nvSpPr>
          <p:cNvPr id="14352" name="Rectangle 13"/>
          <p:cNvSpPr>
            <a:spLocks noChangeArrowheads="1"/>
          </p:cNvSpPr>
          <p:nvPr/>
        </p:nvSpPr>
        <p:spPr bwMode="auto">
          <a:xfrm rot="-5400000">
            <a:off x="1624807" y="3709193"/>
            <a:ext cx="717550" cy="366713"/>
          </a:xfrm>
          <a:prstGeom prst="rect">
            <a:avLst/>
          </a:prstGeom>
          <a:noFill/>
          <a:ln w="9525">
            <a:noFill/>
            <a:miter lim="800000"/>
            <a:headEnd/>
            <a:tailEnd/>
          </a:ln>
        </p:spPr>
        <p:txBody>
          <a:bodyPr wrap="none">
            <a:spAutoFit/>
          </a:bodyPr>
          <a:lstStyle/>
          <a:p>
            <a:r>
              <a:rPr lang="en-US" sz="1800" b="1">
                <a:solidFill>
                  <a:schemeClr val="bg1"/>
                </a:solidFill>
                <a:latin typeface="Arial" charset="0"/>
              </a:rPr>
              <a:t>heat </a:t>
            </a:r>
          </a:p>
        </p:txBody>
      </p:sp>
      <p:sp>
        <p:nvSpPr>
          <p:cNvPr id="14353" name="AutoShape 14"/>
          <p:cNvSpPr>
            <a:spLocks noChangeArrowheads="1"/>
          </p:cNvSpPr>
          <p:nvPr/>
        </p:nvSpPr>
        <p:spPr bwMode="auto">
          <a:xfrm>
            <a:off x="381000" y="1219200"/>
            <a:ext cx="2133600" cy="762000"/>
          </a:xfrm>
          <a:prstGeom prst="roundRect">
            <a:avLst>
              <a:gd name="adj" fmla="val 16667"/>
            </a:avLst>
          </a:prstGeom>
          <a:solidFill>
            <a:srgbClr val="FF9900"/>
          </a:solidFill>
          <a:ln w="9525">
            <a:noFill/>
            <a:round/>
            <a:headEnd/>
            <a:tailEnd/>
          </a:ln>
        </p:spPr>
        <p:txBody>
          <a:bodyPr wrap="none" anchor="ctr"/>
          <a:lstStyle/>
          <a:p>
            <a:endParaRPr lang="en-US"/>
          </a:p>
        </p:txBody>
      </p:sp>
      <p:sp>
        <p:nvSpPr>
          <p:cNvPr id="14354" name="Rectangle 15"/>
          <p:cNvSpPr>
            <a:spLocks noChangeArrowheads="1"/>
          </p:cNvSpPr>
          <p:nvPr/>
        </p:nvSpPr>
        <p:spPr bwMode="auto">
          <a:xfrm>
            <a:off x="533400" y="1400175"/>
            <a:ext cx="2000250" cy="366713"/>
          </a:xfrm>
          <a:prstGeom prst="rect">
            <a:avLst/>
          </a:prstGeom>
          <a:noFill/>
          <a:ln w="9525">
            <a:noFill/>
            <a:miter lim="800000"/>
            <a:headEnd/>
            <a:tailEnd/>
          </a:ln>
        </p:spPr>
        <p:txBody>
          <a:bodyPr wrap="none">
            <a:spAutoFit/>
          </a:bodyPr>
          <a:lstStyle/>
          <a:p>
            <a:r>
              <a:rPr lang="en-US" sz="1800" b="1">
                <a:solidFill>
                  <a:schemeClr val="bg1"/>
                </a:solidFill>
                <a:latin typeface="Arial" charset="0"/>
              </a:rPr>
              <a:t>hot reservoir, </a:t>
            </a:r>
            <a:r>
              <a:rPr lang="en-US" sz="1800" b="1" i="1">
                <a:solidFill>
                  <a:schemeClr val="bg1"/>
                </a:solidFill>
                <a:latin typeface="Arial" charset="0"/>
              </a:rPr>
              <a:t>T</a:t>
            </a:r>
            <a:r>
              <a:rPr lang="en-US" sz="1800" b="1" i="1" baseline="-25000">
                <a:solidFill>
                  <a:schemeClr val="bg1"/>
                </a:solidFill>
                <a:latin typeface="Arial" charset="0"/>
              </a:rPr>
              <a:t>H </a:t>
            </a:r>
            <a:endParaRPr lang="en-US" sz="1800" b="1" i="1">
              <a:solidFill>
                <a:schemeClr val="bg1"/>
              </a:solidFill>
              <a:latin typeface="Arial" charset="0"/>
            </a:endParaRPr>
          </a:p>
        </p:txBody>
      </p:sp>
      <p:sp>
        <p:nvSpPr>
          <p:cNvPr id="14355" name="AutoShape 16"/>
          <p:cNvSpPr>
            <a:spLocks noChangeArrowheads="1"/>
          </p:cNvSpPr>
          <p:nvPr/>
        </p:nvSpPr>
        <p:spPr bwMode="auto">
          <a:xfrm>
            <a:off x="381000" y="5410200"/>
            <a:ext cx="2133600" cy="762000"/>
          </a:xfrm>
          <a:prstGeom prst="roundRect">
            <a:avLst>
              <a:gd name="adj" fmla="val 16667"/>
            </a:avLst>
          </a:prstGeom>
          <a:solidFill>
            <a:srgbClr val="00FFFF"/>
          </a:solidFill>
          <a:ln w="9525">
            <a:noFill/>
            <a:round/>
            <a:headEnd/>
            <a:tailEnd/>
          </a:ln>
        </p:spPr>
        <p:txBody>
          <a:bodyPr wrap="none" anchor="ctr"/>
          <a:lstStyle/>
          <a:p>
            <a:endParaRPr lang="en-US"/>
          </a:p>
        </p:txBody>
      </p:sp>
      <p:sp>
        <p:nvSpPr>
          <p:cNvPr id="14356" name="Rectangle 17"/>
          <p:cNvSpPr>
            <a:spLocks noChangeArrowheads="1"/>
          </p:cNvSpPr>
          <p:nvPr/>
        </p:nvSpPr>
        <p:spPr bwMode="auto">
          <a:xfrm>
            <a:off x="457200" y="5591175"/>
            <a:ext cx="2071688" cy="366713"/>
          </a:xfrm>
          <a:prstGeom prst="rect">
            <a:avLst/>
          </a:prstGeom>
          <a:noFill/>
          <a:ln w="9525">
            <a:noFill/>
            <a:miter lim="800000"/>
            <a:headEnd/>
            <a:tailEnd/>
          </a:ln>
        </p:spPr>
        <p:txBody>
          <a:bodyPr wrap="none">
            <a:spAutoFit/>
          </a:bodyPr>
          <a:lstStyle/>
          <a:p>
            <a:r>
              <a:rPr lang="en-US" sz="1800" b="1">
                <a:solidFill>
                  <a:schemeClr val="bg1"/>
                </a:solidFill>
                <a:latin typeface="Arial" charset="0"/>
              </a:rPr>
              <a:t>cold reservoir, </a:t>
            </a:r>
            <a:r>
              <a:rPr lang="en-US" sz="1800" b="1" i="1">
                <a:solidFill>
                  <a:schemeClr val="bg1"/>
                </a:solidFill>
                <a:latin typeface="Arial" charset="0"/>
              </a:rPr>
              <a:t>T</a:t>
            </a:r>
            <a:r>
              <a:rPr lang="en-US" sz="1800" b="1" i="1" baseline="-25000">
                <a:solidFill>
                  <a:schemeClr val="bg1"/>
                </a:solidFill>
                <a:latin typeface="Arial" charset="0"/>
              </a:rPr>
              <a:t>C</a:t>
            </a:r>
            <a:endParaRPr lang="en-US" sz="1800" b="1" i="1">
              <a:solidFill>
                <a:schemeClr val="bg1"/>
              </a:solidFill>
              <a:latin typeface="Arial" charset="0"/>
            </a:endParaRPr>
          </a:p>
        </p:txBody>
      </p:sp>
      <p:sp>
        <p:nvSpPr>
          <p:cNvPr id="14357" name="AutoShape 18"/>
          <p:cNvSpPr>
            <a:spLocks noChangeArrowheads="1"/>
          </p:cNvSpPr>
          <p:nvPr/>
        </p:nvSpPr>
        <p:spPr bwMode="auto">
          <a:xfrm>
            <a:off x="1619250" y="2590800"/>
            <a:ext cx="942975" cy="304800"/>
          </a:xfrm>
          <a:prstGeom prst="triangle">
            <a:avLst>
              <a:gd name="adj" fmla="val 50000"/>
            </a:avLst>
          </a:prstGeom>
          <a:solidFill>
            <a:srgbClr val="FF6600"/>
          </a:solidFill>
          <a:ln w="9525">
            <a:noFill/>
            <a:miter lim="800000"/>
            <a:headEnd/>
            <a:tailEnd/>
          </a:ln>
        </p:spPr>
        <p:txBody>
          <a:bodyPr wrap="none" anchor="ctr"/>
          <a:lstStyle/>
          <a:p>
            <a:endParaRPr lang="en-US"/>
          </a:p>
        </p:txBody>
      </p:sp>
      <p:sp>
        <p:nvSpPr>
          <p:cNvPr id="14358" name="Rectangle 19"/>
          <p:cNvSpPr>
            <a:spLocks noChangeArrowheads="1"/>
          </p:cNvSpPr>
          <p:nvPr/>
        </p:nvSpPr>
        <p:spPr bwMode="auto">
          <a:xfrm>
            <a:off x="3505200" y="990600"/>
            <a:ext cx="5181600" cy="915988"/>
          </a:xfrm>
          <a:prstGeom prst="rect">
            <a:avLst/>
          </a:prstGeom>
          <a:noFill/>
          <a:ln w="9525">
            <a:noFill/>
            <a:miter lim="800000"/>
            <a:headEnd/>
            <a:tailEnd/>
          </a:ln>
        </p:spPr>
        <p:txBody>
          <a:bodyPr>
            <a:spAutoFit/>
          </a:bodyPr>
          <a:lstStyle/>
          <a:p>
            <a:pPr algn="just">
              <a:spcAft>
                <a:spcPts val="600"/>
              </a:spcAft>
            </a:pPr>
            <a:r>
              <a:rPr lang="en-US" sz="1800" dirty="0">
                <a:cs typeface="Times New Roman" panose="02020603050405020304" pitchFamily="18" charset="0"/>
              </a:rPr>
              <a:t>The purpose of a refrigerator is to make thermal energy flow from cold to hot. The </a:t>
            </a:r>
            <a:r>
              <a:rPr lang="en-US" sz="1800" b="1" i="1" dirty="0">
                <a:cs typeface="Times New Roman" panose="02020603050405020304" pitchFamily="18" charset="0"/>
              </a:rPr>
              <a:t>coefficient of performance</a:t>
            </a:r>
            <a:r>
              <a:rPr lang="en-US" sz="1800" dirty="0">
                <a:cs typeface="Times New Roman" panose="02020603050405020304" pitchFamily="18" charset="0"/>
              </a:rPr>
              <a:t> for a fridge:</a:t>
            </a:r>
          </a:p>
        </p:txBody>
      </p:sp>
      <p:sp>
        <p:nvSpPr>
          <p:cNvPr id="14359" name="AutoShape 20"/>
          <p:cNvSpPr>
            <a:spLocks noChangeArrowheads="1"/>
          </p:cNvSpPr>
          <p:nvPr/>
        </p:nvSpPr>
        <p:spPr bwMode="auto">
          <a:xfrm rot="10800000">
            <a:off x="609600" y="2665413"/>
            <a:ext cx="762000" cy="1985962"/>
          </a:xfrm>
          <a:prstGeom prst="downArrow">
            <a:avLst>
              <a:gd name="adj1" fmla="val 41667"/>
              <a:gd name="adj2" fmla="val 27752"/>
            </a:avLst>
          </a:prstGeom>
          <a:solidFill>
            <a:srgbClr val="00FF00"/>
          </a:solidFill>
          <a:ln w="9525">
            <a:noFill/>
            <a:miter lim="800000"/>
            <a:headEnd/>
            <a:tailEnd/>
          </a:ln>
        </p:spPr>
        <p:txBody>
          <a:bodyPr wrap="none" anchor="ctr"/>
          <a:lstStyle/>
          <a:p>
            <a:endParaRPr lang="en-US"/>
          </a:p>
        </p:txBody>
      </p:sp>
      <p:sp>
        <p:nvSpPr>
          <p:cNvPr id="14360" name="Rectangle 21"/>
          <p:cNvSpPr>
            <a:spLocks noChangeArrowheads="1"/>
          </p:cNvSpPr>
          <p:nvPr/>
        </p:nvSpPr>
        <p:spPr bwMode="auto">
          <a:xfrm rot="-5400000">
            <a:off x="461169" y="3347244"/>
            <a:ext cx="1022350" cy="366712"/>
          </a:xfrm>
          <a:prstGeom prst="rect">
            <a:avLst/>
          </a:prstGeom>
          <a:noFill/>
          <a:ln w="9525">
            <a:noFill/>
            <a:miter lim="800000"/>
            <a:headEnd/>
            <a:tailEnd/>
          </a:ln>
        </p:spPr>
        <p:txBody>
          <a:bodyPr wrap="none">
            <a:spAutoFit/>
          </a:bodyPr>
          <a:lstStyle/>
          <a:p>
            <a:r>
              <a:rPr lang="en-US" sz="1800" b="1">
                <a:solidFill>
                  <a:schemeClr val="bg1"/>
                </a:solidFill>
                <a:latin typeface="Arial" charset="0"/>
              </a:rPr>
              <a:t>entropy</a:t>
            </a:r>
          </a:p>
        </p:txBody>
      </p:sp>
      <p:sp>
        <p:nvSpPr>
          <p:cNvPr id="14361" name="Rectangle 22"/>
          <p:cNvSpPr>
            <a:spLocks noChangeArrowheads="1"/>
          </p:cNvSpPr>
          <p:nvPr/>
        </p:nvSpPr>
        <p:spPr bwMode="auto">
          <a:xfrm flipV="1">
            <a:off x="1141413" y="2859088"/>
            <a:ext cx="255587" cy="1122362"/>
          </a:xfrm>
          <a:prstGeom prst="rect">
            <a:avLst/>
          </a:prstGeom>
          <a:gradFill rotWithShape="0">
            <a:gsLst>
              <a:gs pos="0">
                <a:srgbClr val="66FF33"/>
              </a:gs>
              <a:gs pos="100000">
                <a:srgbClr val="FFFFCC"/>
              </a:gs>
            </a:gsLst>
            <a:lin ang="5400000" scaled="1"/>
          </a:gradFill>
          <a:ln w="9525">
            <a:noFill/>
            <a:miter lim="800000"/>
            <a:headEnd/>
            <a:tailEnd/>
          </a:ln>
        </p:spPr>
        <p:txBody>
          <a:bodyPr wrap="none" anchor="ctr"/>
          <a:lstStyle/>
          <a:p>
            <a:endParaRPr lang="en-US"/>
          </a:p>
        </p:txBody>
      </p:sp>
      <p:sp>
        <p:nvSpPr>
          <p:cNvPr id="14362" name="AutoShape 23"/>
          <p:cNvSpPr>
            <a:spLocks noChangeArrowheads="1"/>
          </p:cNvSpPr>
          <p:nvPr/>
        </p:nvSpPr>
        <p:spPr bwMode="auto">
          <a:xfrm>
            <a:off x="679450" y="2514600"/>
            <a:ext cx="838200" cy="360363"/>
          </a:xfrm>
          <a:prstGeom prst="triangle">
            <a:avLst>
              <a:gd name="adj" fmla="val 50000"/>
            </a:avLst>
          </a:prstGeom>
          <a:solidFill>
            <a:srgbClr val="00FF00"/>
          </a:solidFill>
          <a:ln w="9525">
            <a:noFill/>
            <a:miter lim="800000"/>
            <a:headEnd/>
            <a:tailEnd/>
          </a:ln>
        </p:spPr>
        <p:txBody>
          <a:bodyPr wrap="none" anchor="ctr"/>
          <a:lstStyle/>
          <a:p>
            <a:endParaRPr lang="en-US"/>
          </a:p>
        </p:txBody>
      </p:sp>
      <p:graphicFrame>
        <p:nvGraphicFramePr>
          <p:cNvPr id="14343" name="Object 24"/>
          <p:cNvGraphicFramePr>
            <a:graphicFrameLocks noChangeAspect="1"/>
          </p:cNvGraphicFramePr>
          <p:nvPr/>
        </p:nvGraphicFramePr>
        <p:xfrm>
          <a:off x="4179888" y="2057400"/>
          <a:ext cx="3549650" cy="674688"/>
        </p:xfrm>
        <a:graphic>
          <a:graphicData uri="http://schemas.openxmlformats.org/presentationml/2006/ole">
            <mc:AlternateContent xmlns:mc="http://schemas.openxmlformats.org/markup-compatibility/2006">
              <mc:Choice xmlns:v="urn:schemas-microsoft-com:vml" Requires="v">
                <p:oleObj name="Equation" r:id="rId12" imgW="2273040" imgH="431640" progId="Equation.3">
                  <p:embed/>
                </p:oleObj>
              </mc:Choice>
              <mc:Fallback>
                <p:oleObj name="Equation" r:id="rId12" imgW="2273040" imgH="431640" progId="Equation.3">
                  <p:embed/>
                  <p:pic>
                    <p:nvPicPr>
                      <p:cNvPr id="14343" name="Object 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79888" y="2057400"/>
                        <a:ext cx="354965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FF"/>
                            </a:solidFill>
                            <a:miter lim="800000"/>
                            <a:headEnd/>
                            <a:tailEnd/>
                          </a14:hiddenLine>
                        </a:ext>
                      </a:extLst>
                    </p:spPr>
                  </p:pic>
                </p:oleObj>
              </mc:Fallback>
            </mc:AlternateContent>
          </a:graphicData>
        </a:graphic>
      </p:graphicFrame>
      <p:graphicFrame>
        <p:nvGraphicFramePr>
          <p:cNvPr id="14344" name="Object 25"/>
          <p:cNvGraphicFramePr>
            <a:graphicFrameLocks noChangeAspect="1"/>
          </p:cNvGraphicFramePr>
          <p:nvPr/>
        </p:nvGraphicFramePr>
        <p:xfrm>
          <a:off x="4267200" y="2971800"/>
          <a:ext cx="1030288" cy="674688"/>
        </p:xfrm>
        <a:graphic>
          <a:graphicData uri="http://schemas.openxmlformats.org/presentationml/2006/ole">
            <mc:AlternateContent xmlns:mc="http://schemas.openxmlformats.org/markup-compatibility/2006">
              <mc:Choice xmlns:v="urn:schemas-microsoft-com:vml" Requires="v">
                <p:oleObj name="Equation" r:id="rId14" imgW="660240" imgH="431640" progId="Equation.3">
                  <p:embed/>
                </p:oleObj>
              </mc:Choice>
              <mc:Fallback>
                <p:oleObj name="Equation" r:id="rId14" imgW="660240" imgH="431640" progId="Equation.3">
                  <p:embed/>
                  <p:pic>
                    <p:nvPicPr>
                      <p:cNvPr id="14344" name="Object 2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67200" y="2971800"/>
                        <a:ext cx="1030288"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FF"/>
                            </a:solidFill>
                            <a:miter lim="800000"/>
                            <a:headEnd/>
                            <a:tailEnd/>
                          </a14:hiddenLine>
                        </a:ext>
                      </a:extLst>
                    </p:spPr>
                  </p:pic>
                </p:oleObj>
              </mc:Fallback>
            </mc:AlternateContent>
          </a:graphicData>
        </a:graphic>
      </p:graphicFrame>
      <p:graphicFrame>
        <p:nvGraphicFramePr>
          <p:cNvPr id="14345" name="Object 26"/>
          <p:cNvGraphicFramePr>
            <a:graphicFrameLocks noChangeAspect="1"/>
          </p:cNvGraphicFramePr>
          <p:nvPr/>
        </p:nvGraphicFramePr>
        <p:xfrm>
          <a:off x="5867400" y="2971800"/>
          <a:ext cx="2598738" cy="674688"/>
        </p:xfrm>
        <a:graphic>
          <a:graphicData uri="http://schemas.openxmlformats.org/presentationml/2006/ole">
            <mc:AlternateContent xmlns:mc="http://schemas.openxmlformats.org/markup-compatibility/2006">
              <mc:Choice xmlns:v="urn:schemas-microsoft-com:vml" Requires="v">
                <p:oleObj name="Equation" r:id="rId16" imgW="1663560" imgH="431640" progId="Equation.3">
                  <p:embed/>
                </p:oleObj>
              </mc:Choice>
              <mc:Fallback>
                <p:oleObj name="Equation" r:id="rId16" imgW="1663560" imgH="431640" progId="Equation.3">
                  <p:embed/>
                  <p:pic>
                    <p:nvPicPr>
                      <p:cNvPr id="14345" name="Object 2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867400" y="2971800"/>
                        <a:ext cx="2598738" cy="674688"/>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63" name="Rectangle 27"/>
          <p:cNvSpPr>
            <a:spLocks noChangeArrowheads="1"/>
          </p:cNvSpPr>
          <p:nvPr/>
        </p:nvSpPr>
        <p:spPr bwMode="auto">
          <a:xfrm>
            <a:off x="4364831" y="4362376"/>
            <a:ext cx="3462337" cy="707886"/>
          </a:xfrm>
          <a:prstGeom prst="rect">
            <a:avLst/>
          </a:prstGeom>
          <a:noFill/>
          <a:ln w="9525">
            <a:noFill/>
            <a:miter lim="800000"/>
            <a:headEnd/>
            <a:tailEnd/>
          </a:ln>
        </p:spPr>
        <p:txBody>
          <a:bodyPr wrap="square">
            <a:spAutoFit/>
          </a:bodyPr>
          <a:lstStyle/>
          <a:p>
            <a:pPr algn="just">
              <a:spcAft>
                <a:spcPts val="600"/>
              </a:spcAft>
            </a:pPr>
            <a:r>
              <a:rPr lang="en-US" sz="2000" b="1" i="1" dirty="0">
                <a:cs typeface="Times New Roman" panose="02020603050405020304" pitchFamily="18" charset="0"/>
              </a:rPr>
              <a:t>COP</a:t>
            </a:r>
            <a:r>
              <a:rPr lang="en-US" sz="2000" dirty="0">
                <a:cs typeface="Times New Roman" panose="02020603050405020304" pitchFamily="18" charset="0"/>
              </a:rPr>
              <a:t> is the largest when </a:t>
            </a:r>
            <a:r>
              <a:rPr lang="en-US" sz="2000" b="1" i="1" dirty="0">
                <a:cs typeface="Times New Roman" panose="02020603050405020304" pitchFamily="18" charset="0"/>
              </a:rPr>
              <a:t>T</a:t>
            </a:r>
            <a:r>
              <a:rPr lang="en-US" sz="2000" b="1" baseline="-25000" dirty="0">
                <a:cs typeface="Times New Roman" panose="02020603050405020304" pitchFamily="18" charset="0"/>
              </a:rPr>
              <a:t>H</a:t>
            </a:r>
            <a:r>
              <a:rPr lang="en-US" sz="2000" dirty="0">
                <a:cs typeface="Times New Roman" panose="02020603050405020304" pitchFamily="18" charset="0"/>
              </a:rPr>
              <a:t> and </a:t>
            </a:r>
            <a:r>
              <a:rPr lang="en-US" sz="2000" b="1" i="1" dirty="0">
                <a:cs typeface="Times New Roman" panose="02020603050405020304" pitchFamily="18" charset="0"/>
              </a:rPr>
              <a:t>T</a:t>
            </a:r>
            <a:r>
              <a:rPr lang="en-US" sz="2000" b="1" baseline="-25000" dirty="0">
                <a:cs typeface="Times New Roman" panose="02020603050405020304" pitchFamily="18" charset="0"/>
              </a:rPr>
              <a:t>C </a:t>
            </a:r>
            <a:r>
              <a:rPr lang="en-US" sz="2000" dirty="0">
                <a:cs typeface="Times New Roman" panose="02020603050405020304" pitchFamily="18" charset="0"/>
              </a:rPr>
              <a:t>are close to each other!</a:t>
            </a:r>
          </a:p>
        </p:txBody>
      </p:sp>
      <p:sp>
        <p:nvSpPr>
          <p:cNvPr id="2" name="TextBox 1">
            <a:extLst>
              <a:ext uri="{FF2B5EF4-FFF2-40B4-BE49-F238E27FC236}">
                <a16:creationId xmlns:a16="http://schemas.microsoft.com/office/drawing/2014/main" id="{C08CD29E-40D4-48B0-9CFF-0488F8327EFF}"/>
              </a:ext>
            </a:extLst>
          </p:cNvPr>
          <p:cNvSpPr txBox="1"/>
          <p:nvPr/>
        </p:nvSpPr>
        <p:spPr>
          <a:xfrm>
            <a:off x="3657600" y="5399088"/>
            <a:ext cx="4808538" cy="1015663"/>
          </a:xfrm>
          <a:prstGeom prst="rect">
            <a:avLst/>
          </a:prstGeom>
          <a:noFill/>
        </p:spPr>
        <p:txBody>
          <a:bodyPr wrap="square" rtlCol="0">
            <a:spAutoFit/>
          </a:bodyPr>
          <a:lstStyle/>
          <a:p>
            <a:r>
              <a:rPr lang="en-US" sz="2000" b="1" dirty="0"/>
              <a:t>Note: </a:t>
            </a:r>
            <a:r>
              <a:rPr lang="en-US" sz="2000" dirty="0"/>
              <a:t>Heat can not be transferred from low temperature to high temperature without doing extra 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3"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a:extLst>
              <a:ext uri="{FF2B5EF4-FFF2-40B4-BE49-F238E27FC236}">
                <a16:creationId xmlns:a16="http://schemas.microsoft.com/office/drawing/2014/main" id="{302AA39E-9862-416E-8AFE-0153F47C0CF2}"/>
              </a:ext>
            </a:extLst>
          </p:cNvPr>
          <p:cNvSpPr>
            <a:spLocks noChangeArrowheads="1"/>
          </p:cNvSpPr>
          <p:nvPr/>
        </p:nvSpPr>
        <p:spPr bwMode="auto">
          <a:xfrm>
            <a:off x="1318657" y="152400"/>
            <a:ext cx="3627914"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GB" altLang="en-US" b="1" dirty="0">
                <a:solidFill>
                  <a:schemeClr val="tx2"/>
                </a:solidFill>
              </a:rPr>
              <a:t>Ideal Diesel Cycle</a:t>
            </a:r>
          </a:p>
        </p:txBody>
      </p:sp>
      <p:grpSp>
        <p:nvGrpSpPr>
          <p:cNvPr id="15" name="Group 14">
            <a:extLst>
              <a:ext uri="{FF2B5EF4-FFF2-40B4-BE49-F238E27FC236}">
                <a16:creationId xmlns:a16="http://schemas.microsoft.com/office/drawing/2014/main" id="{A58542BA-C0B9-436C-BEE5-E52EE89C5F53}"/>
              </a:ext>
            </a:extLst>
          </p:cNvPr>
          <p:cNvGrpSpPr/>
          <p:nvPr/>
        </p:nvGrpSpPr>
        <p:grpSpPr>
          <a:xfrm>
            <a:off x="609600" y="685799"/>
            <a:ext cx="4963557" cy="4495801"/>
            <a:chOff x="401320" y="1006080"/>
            <a:chExt cx="5462588" cy="5348444"/>
          </a:xfrm>
        </p:grpSpPr>
        <p:pic>
          <p:nvPicPr>
            <p:cNvPr id="23554" name="Picture 2">
              <a:extLst>
                <a:ext uri="{FF2B5EF4-FFF2-40B4-BE49-F238E27FC236}">
                  <a16:creationId xmlns:a16="http://schemas.microsoft.com/office/drawing/2014/main" id="{F6EEE4EE-0E09-40E8-AE49-CED69C4956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320" y="1006080"/>
              <a:ext cx="5462588" cy="5348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B6EE89C-FCDE-416F-AAF5-B4AF0CCD63B0}"/>
                </a:ext>
              </a:extLst>
            </p:cNvPr>
            <p:cNvSpPr txBox="1"/>
            <p:nvPr/>
          </p:nvSpPr>
          <p:spPr>
            <a:xfrm>
              <a:off x="1676400" y="1828800"/>
              <a:ext cx="914400" cy="369332"/>
            </a:xfrm>
            <a:prstGeom prst="rect">
              <a:avLst/>
            </a:prstGeom>
            <a:noFill/>
          </p:spPr>
          <p:txBody>
            <a:bodyPr wrap="square" rtlCol="0">
              <a:spAutoFit/>
            </a:bodyPr>
            <a:lstStyle/>
            <a:p>
              <a:r>
                <a:rPr lang="en-US" dirty="0"/>
                <a:t>ignition</a:t>
              </a:r>
            </a:p>
          </p:txBody>
        </p:sp>
        <p:sp>
          <p:nvSpPr>
            <p:cNvPr id="4" name="TextBox 3">
              <a:extLst>
                <a:ext uri="{FF2B5EF4-FFF2-40B4-BE49-F238E27FC236}">
                  <a16:creationId xmlns:a16="http://schemas.microsoft.com/office/drawing/2014/main" id="{25E1280D-22D0-46E0-B9E2-311A29C5CAC8}"/>
                </a:ext>
              </a:extLst>
            </p:cNvPr>
            <p:cNvSpPr txBox="1"/>
            <p:nvPr/>
          </p:nvSpPr>
          <p:spPr>
            <a:xfrm rot="2198858">
              <a:off x="3353535" y="2995836"/>
              <a:ext cx="1143000" cy="381000"/>
            </a:xfrm>
            <a:prstGeom prst="rect">
              <a:avLst/>
            </a:prstGeom>
            <a:noFill/>
          </p:spPr>
          <p:txBody>
            <a:bodyPr wrap="square" rtlCol="0">
              <a:spAutoFit/>
            </a:bodyPr>
            <a:lstStyle/>
            <a:p>
              <a:r>
                <a:rPr lang="en-US" dirty="0"/>
                <a:t>expansion</a:t>
              </a:r>
            </a:p>
          </p:txBody>
        </p:sp>
        <p:sp>
          <p:nvSpPr>
            <p:cNvPr id="5" name="TextBox 4">
              <a:extLst>
                <a:ext uri="{FF2B5EF4-FFF2-40B4-BE49-F238E27FC236}">
                  <a16:creationId xmlns:a16="http://schemas.microsoft.com/office/drawing/2014/main" id="{A86570F5-6022-4EE2-97E6-6E4BF8D74FFB}"/>
                </a:ext>
              </a:extLst>
            </p:cNvPr>
            <p:cNvSpPr txBox="1"/>
            <p:nvPr/>
          </p:nvSpPr>
          <p:spPr>
            <a:xfrm rot="5400000">
              <a:off x="4256286" y="4425434"/>
              <a:ext cx="990600" cy="369332"/>
            </a:xfrm>
            <a:prstGeom prst="rect">
              <a:avLst/>
            </a:prstGeom>
            <a:noFill/>
          </p:spPr>
          <p:txBody>
            <a:bodyPr wrap="square" rtlCol="0">
              <a:spAutoFit/>
            </a:bodyPr>
            <a:lstStyle/>
            <a:p>
              <a:r>
                <a:rPr lang="en-US" dirty="0"/>
                <a:t>exhaust</a:t>
              </a:r>
            </a:p>
          </p:txBody>
        </p:sp>
        <p:sp>
          <p:nvSpPr>
            <p:cNvPr id="6" name="TextBox 5">
              <a:extLst>
                <a:ext uri="{FF2B5EF4-FFF2-40B4-BE49-F238E27FC236}">
                  <a16:creationId xmlns:a16="http://schemas.microsoft.com/office/drawing/2014/main" id="{3276FD48-5BB8-4E04-8939-AAFAA023B29A}"/>
                </a:ext>
              </a:extLst>
            </p:cNvPr>
            <p:cNvSpPr txBox="1"/>
            <p:nvPr/>
          </p:nvSpPr>
          <p:spPr>
            <a:xfrm rot="2323493">
              <a:off x="1981199" y="4344352"/>
              <a:ext cx="1600200" cy="369332"/>
            </a:xfrm>
            <a:prstGeom prst="rect">
              <a:avLst/>
            </a:prstGeom>
            <a:noFill/>
          </p:spPr>
          <p:txBody>
            <a:bodyPr wrap="square" rtlCol="0">
              <a:spAutoFit/>
            </a:bodyPr>
            <a:lstStyle/>
            <a:p>
              <a:r>
                <a:rPr lang="en-US" dirty="0"/>
                <a:t>compression</a:t>
              </a:r>
            </a:p>
          </p:txBody>
        </p:sp>
        <p:sp>
          <p:nvSpPr>
            <p:cNvPr id="7" name="TextBox 6">
              <a:extLst>
                <a:ext uri="{FF2B5EF4-FFF2-40B4-BE49-F238E27FC236}">
                  <a16:creationId xmlns:a16="http://schemas.microsoft.com/office/drawing/2014/main" id="{CDC7478F-547D-4031-A391-BEB18EDBB6E4}"/>
                </a:ext>
              </a:extLst>
            </p:cNvPr>
            <p:cNvSpPr txBox="1"/>
            <p:nvPr/>
          </p:nvSpPr>
          <p:spPr>
            <a:xfrm>
              <a:off x="2806700" y="5726668"/>
              <a:ext cx="838200" cy="461665"/>
            </a:xfrm>
            <a:prstGeom prst="rect">
              <a:avLst/>
            </a:prstGeom>
            <a:noFill/>
          </p:spPr>
          <p:txBody>
            <a:bodyPr wrap="square" rtlCol="0">
              <a:spAutoFit/>
            </a:bodyPr>
            <a:lstStyle/>
            <a:p>
              <a:r>
                <a:rPr lang="en-US" sz="2400" i="1" dirty="0"/>
                <a:t>= V</a:t>
              </a:r>
              <a:r>
                <a:rPr lang="en-US" sz="2400" i="1" baseline="-25000" dirty="0"/>
                <a:t>3</a:t>
              </a:r>
              <a:endParaRPr lang="en-US" sz="2400" i="1" dirty="0"/>
            </a:p>
          </p:txBody>
        </p:sp>
        <p:sp>
          <p:nvSpPr>
            <p:cNvPr id="11" name="TextBox 10">
              <a:extLst>
                <a:ext uri="{FF2B5EF4-FFF2-40B4-BE49-F238E27FC236}">
                  <a16:creationId xmlns:a16="http://schemas.microsoft.com/office/drawing/2014/main" id="{203E4506-D24C-4ED1-8594-1556E9465513}"/>
                </a:ext>
              </a:extLst>
            </p:cNvPr>
            <p:cNvSpPr txBox="1"/>
            <p:nvPr/>
          </p:nvSpPr>
          <p:spPr>
            <a:xfrm>
              <a:off x="4946571" y="5671887"/>
              <a:ext cx="838200" cy="461665"/>
            </a:xfrm>
            <a:prstGeom prst="rect">
              <a:avLst/>
            </a:prstGeom>
            <a:noFill/>
          </p:spPr>
          <p:txBody>
            <a:bodyPr wrap="square" rtlCol="0">
              <a:spAutoFit/>
            </a:bodyPr>
            <a:lstStyle/>
            <a:p>
              <a:r>
                <a:rPr lang="en-US" sz="2400" i="1" dirty="0"/>
                <a:t>= V</a:t>
              </a:r>
              <a:r>
                <a:rPr lang="en-US" sz="2400" i="1" baseline="-25000" dirty="0"/>
                <a:t>4</a:t>
              </a:r>
              <a:endParaRPr lang="en-US" sz="2400" i="1" dirty="0"/>
            </a:p>
          </p:txBody>
        </p:sp>
      </p:grpSp>
      <p:sp>
        <p:nvSpPr>
          <p:cNvPr id="8" name="TextBox 7">
            <a:extLst>
              <a:ext uri="{FF2B5EF4-FFF2-40B4-BE49-F238E27FC236}">
                <a16:creationId xmlns:a16="http://schemas.microsoft.com/office/drawing/2014/main" id="{90DB9A49-228E-42E7-8753-4B9E7C0D2D21}"/>
              </a:ext>
            </a:extLst>
          </p:cNvPr>
          <p:cNvSpPr txBox="1"/>
          <p:nvPr/>
        </p:nvSpPr>
        <p:spPr>
          <a:xfrm>
            <a:off x="6111240" y="288734"/>
            <a:ext cx="2209800" cy="1323439"/>
          </a:xfrm>
          <a:prstGeom prst="rect">
            <a:avLst/>
          </a:prstGeom>
          <a:noFill/>
        </p:spPr>
        <p:txBody>
          <a:bodyPr wrap="square" rtlCol="0">
            <a:spAutoFit/>
          </a:bodyPr>
          <a:lstStyle/>
          <a:p>
            <a:r>
              <a:rPr lang="en-US" sz="2000" dirty="0"/>
              <a:t>Diesel engine generates higher compression ration, typically ~20</a:t>
            </a:r>
          </a:p>
        </p:txBody>
      </p:sp>
      <p:sp>
        <p:nvSpPr>
          <p:cNvPr id="9" name="Arrow: Down 8">
            <a:extLst>
              <a:ext uri="{FF2B5EF4-FFF2-40B4-BE49-F238E27FC236}">
                <a16:creationId xmlns:a16="http://schemas.microsoft.com/office/drawing/2014/main" id="{F79B2C11-44B3-470F-86DC-BA347447ED56}"/>
              </a:ext>
            </a:extLst>
          </p:cNvPr>
          <p:cNvSpPr/>
          <p:nvPr/>
        </p:nvSpPr>
        <p:spPr>
          <a:xfrm>
            <a:off x="6987540" y="1570801"/>
            <a:ext cx="228600" cy="316468"/>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2975B4B-ED26-4B34-BED7-5C2F37F64870}"/>
              </a:ext>
            </a:extLst>
          </p:cNvPr>
          <p:cNvSpPr txBox="1"/>
          <p:nvPr/>
        </p:nvSpPr>
        <p:spPr>
          <a:xfrm>
            <a:off x="6225540" y="1815190"/>
            <a:ext cx="1981200" cy="400110"/>
          </a:xfrm>
          <a:prstGeom prst="rect">
            <a:avLst/>
          </a:prstGeom>
          <a:noFill/>
        </p:spPr>
        <p:txBody>
          <a:bodyPr wrap="square" rtlCol="0">
            <a:spAutoFit/>
          </a:bodyPr>
          <a:lstStyle/>
          <a:p>
            <a:r>
              <a:rPr lang="en-US" sz="2000" dirty="0"/>
              <a:t>Efficiency ~ 40%</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409B435-31FB-47D2-A566-A45FE92536DF}"/>
                  </a:ext>
                </a:extLst>
              </p:cNvPr>
              <p:cNvSpPr txBox="1"/>
              <p:nvPr/>
            </p:nvSpPr>
            <p:spPr>
              <a:xfrm>
                <a:off x="6126035" y="2205867"/>
                <a:ext cx="2566988" cy="1220591"/>
              </a:xfrm>
              <a:prstGeom prst="rect">
                <a:avLst/>
              </a:prstGeom>
              <a:noFill/>
            </p:spPr>
            <p:txBody>
              <a:bodyPr wrap="square" rtlCol="0">
                <a:spAutoFit/>
              </a:bodyPr>
              <a:lstStyle/>
              <a:p>
                <a:r>
                  <a:rPr lang="en-US" sz="2000" dirty="0"/>
                  <a:t>Actual efficiency formula is complicated in terms of   </a:t>
                </a:r>
                <a14:m>
                  <m:oMath xmlns:m="http://schemas.openxmlformats.org/officeDocument/2006/math">
                    <m:f>
                      <m:fPr>
                        <m:ctrlPr>
                          <a:rPr lang="en-US" sz="2000" i="1" smtClean="0">
                            <a:latin typeface="Cambria Math" panose="02040503050406030204" pitchFamily="18" charset="0"/>
                          </a:rPr>
                        </m:ctrlPr>
                      </m:fPr>
                      <m:num>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1</m:t>
                            </m:r>
                          </m:sub>
                        </m:sSub>
                      </m:num>
                      <m:den>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2</m:t>
                            </m:r>
                          </m:sub>
                        </m:sSub>
                      </m:den>
                    </m:f>
                    <m:r>
                      <a:rPr lang="en-US" sz="2000" b="0" i="1" smtClean="0">
                        <a:latin typeface="Cambria Math" panose="02040503050406030204" pitchFamily="18" charset="0"/>
                      </a:rPr>
                      <m:t>&amp;</m:t>
                    </m:r>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3</m:t>
                            </m:r>
                          </m:sub>
                        </m:sSub>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2</m:t>
                            </m:r>
                          </m:sub>
                        </m:sSub>
                      </m:den>
                    </m:f>
                  </m:oMath>
                </a14:m>
                <a:endParaRPr lang="en-US" sz="2000" dirty="0"/>
              </a:p>
            </p:txBody>
          </p:sp>
        </mc:Choice>
        <mc:Fallback xmlns="">
          <p:sp>
            <p:nvSpPr>
              <p:cNvPr id="12" name="TextBox 11">
                <a:extLst>
                  <a:ext uri="{FF2B5EF4-FFF2-40B4-BE49-F238E27FC236}">
                    <a16:creationId xmlns:a16="http://schemas.microsoft.com/office/drawing/2014/main" id="{9409B435-31FB-47D2-A566-A45FE92536DF}"/>
                  </a:ext>
                </a:extLst>
              </p:cNvPr>
              <p:cNvSpPr txBox="1">
                <a:spLocks noRot="1" noChangeAspect="1" noMove="1" noResize="1" noEditPoints="1" noAdjustHandles="1" noChangeArrowheads="1" noChangeShapeType="1" noTextEdit="1"/>
              </p:cNvSpPr>
              <p:nvPr/>
            </p:nvSpPr>
            <p:spPr>
              <a:xfrm>
                <a:off x="6126035" y="2205867"/>
                <a:ext cx="2566988" cy="1220591"/>
              </a:xfrm>
              <a:prstGeom prst="rect">
                <a:avLst/>
              </a:prstGeom>
              <a:blipFill>
                <a:blip r:embed="rId4"/>
                <a:stretch>
                  <a:fillRect l="-2613" t="-3000" r="-28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63F3378-C66A-4878-9FEA-BA29CA047139}"/>
                  </a:ext>
                </a:extLst>
              </p:cNvPr>
              <p:cNvSpPr txBox="1"/>
              <p:nvPr/>
            </p:nvSpPr>
            <p:spPr>
              <a:xfrm>
                <a:off x="6732113" y="4978078"/>
                <a:ext cx="2138680" cy="565989"/>
              </a:xfrm>
              <a:prstGeom prst="rect">
                <a:avLst/>
              </a:prstGeom>
              <a:noFill/>
            </p:spPr>
            <p:txBody>
              <a:bodyPr wrap="square" rtlCol="0">
                <a:spAutoFit/>
              </a:bodyPr>
              <a:lstStyle/>
              <a:p>
                <a14:m>
                  <m:oMath xmlns:m="http://schemas.openxmlformats.org/officeDocument/2006/math">
                    <m:f>
                      <m:fPr>
                        <m:ctrlPr>
                          <a:rPr lang="en-US" sz="2000" i="1" smtClean="0">
                            <a:latin typeface="Cambria Math" panose="02040503050406030204" pitchFamily="18" charset="0"/>
                          </a:rPr>
                        </m:ctrlPr>
                      </m:fPr>
                      <m:num>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3</m:t>
                            </m:r>
                          </m:sub>
                        </m:sSub>
                      </m:num>
                      <m:den>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2</m:t>
                            </m:r>
                          </m:sub>
                        </m:sSub>
                      </m:den>
                    </m:f>
                  </m:oMath>
                </a14:m>
                <a:r>
                  <a:rPr lang="en-US" sz="2000" dirty="0"/>
                  <a:t> is called cut off</a:t>
                </a:r>
              </a:p>
            </p:txBody>
          </p:sp>
        </mc:Choice>
        <mc:Fallback xmlns="">
          <p:sp>
            <p:nvSpPr>
              <p:cNvPr id="13" name="TextBox 12">
                <a:extLst>
                  <a:ext uri="{FF2B5EF4-FFF2-40B4-BE49-F238E27FC236}">
                    <a16:creationId xmlns:a16="http://schemas.microsoft.com/office/drawing/2014/main" id="{B63F3378-C66A-4878-9FEA-BA29CA047139}"/>
                  </a:ext>
                </a:extLst>
              </p:cNvPr>
              <p:cNvSpPr txBox="1">
                <a:spLocks noRot="1" noChangeAspect="1" noMove="1" noResize="1" noEditPoints="1" noAdjustHandles="1" noChangeArrowheads="1" noChangeShapeType="1" noTextEdit="1"/>
              </p:cNvSpPr>
              <p:nvPr/>
            </p:nvSpPr>
            <p:spPr>
              <a:xfrm>
                <a:off x="6732113" y="4978078"/>
                <a:ext cx="2138680" cy="565989"/>
              </a:xfrm>
              <a:prstGeom prst="rect">
                <a:avLst/>
              </a:prstGeom>
              <a:blipFill>
                <a:blip r:embed="rId5"/>
                <a:stretch>
                  <a:fillRect b="-108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FCC3E05B-48C2-4BAC-99AD-F7616EEB8871}"/>
                  </a:ext>
                </a:extLst>
              </p:cNvPr>
              <p:cNvSpPr txBox="1"/>
              <p:nvPr/>
            </p:nvSpPr>
            <p:spPr>
              <a:xfrm>
                <a:off x="6126035" y="3396726"/>
                <a:ext cx="2895600" cy="1490536"/>
              </a:xfrm>
              <a:prstGeom prst="rect">
                <a:avLst/>
              </a:prstGeom>
              <a:noFill/>
            </p:spPr>
            <p:txBody>
              <a:bodyPr wrap="square" rtlCol="0">
                <a:spAutoFit/>
              </a:bodyPr>
              <a:lstStyle/>
              <a:p>
                <a:r>
                  <a:rPr lang="en-US" b="1" dirty="0"/>
                  <a:t>Problem 4:20   </a:t>
                </a:r>
                <a:r>
                  <a:rPr lang="en-US" dirty="0"/>
                  <a:t>Start with </a:t>
                </a:r>
              </a:p>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𝑒</m:t>
                      </m:r>
                      <m:r>
                        <a:rPr lang="en-US" i="1" dirty="0" smtClean="0">
                          <a:latin typeface="Cambria Math" panose="02040503050406030204" pitchFamily="18" charset="0"/>
                        </a:rPr>
                        <m:t> =</m:t>
                      </m:r>
                      <m:r>
                        <a:rPr lang="en-US" b="0" i="0" dirty="0" smtClean="0">
                          <a:latin typeface="Cambria Math" panose="02040503050406030204" pitchFamily="18" charset="0"/>
                        </a:rPr>
                        <m:t>1−</m:t>
                      </m:r>
                      <m:f>
                        <m:fPr>
                          <m:ctrlPr>
                            <a:rPr lang="en-US" b="0" i="1" dirty="0" smtClean="0">
                              <a:latin typeface="Cambria Math" panose="02040503050406030204" pitchFamily="18" charset="0"/>
                            </a:rPr>
                          </m:ctrlPr>
                        </m:fPr>
                        <m:num>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𝑄</m:t>
                              </m:r>
                            </m:e>
                            <m:sub>
                              <m:r>
                                <a:rPr lang="en-US" b="0" i="1" dirty="0" smtClean="0">
                                  <a:latin typeface="Cambria Math" panose="02040503050406030204" pitchFamily="18" charset="0"/>
                                </a:rPr>
                                <m:t>𝑐</m:t>
                              </m:r>
                            </m:sub>
                          </m:sSub>
                        </m:num>
                        <m:den>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𝑄</m:t>
                              </m:r>
                            </m:e>
                            <m:sub>
                              <m:r>
                                <a:rPr lang="en-US" b="0" i="1" dirty="0" smtClean="0">
                                  <a:latin typeface="Cambria Math" panose="02040503050406030204" pitchFamily="18" charset="0"/>
                                </a:rPr>
                                <m:t>h</m:t>
                              </m:r>
                            </m:sub>
                          </m:sSub>
                        </m:den>
                      </m:f>
                    </m:oMath>
                  </m:oMathPara>
                </a14:m>
                <a:endParaRPr lang="en-US" dirty="0"/>
              </a:p>
              <a:p>
                <a:r>
                  <a:rPr lang="en-US" dirty="0"/>
                  <a:t>Find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h</m:t>
                        </m:r>
                      </m:sub>
                    </m:sSub>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𝑐</m:t>
                        </m:r>
                      </m:sub>
                    </m:sSub>
                  </m:oMath>
                </a14:m>
                <a:endParaRPr lang="en-US" dirty="0"/>
              </a:p>
              <a:p>
                <a:r>
                  <a:rPr lang="en-US" dirty="0"/>
                  <a:t>Remember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𝑈</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𝑃𝑑𝑉</m:t>
                    </m:r>
                  </m:oMath>
                </a14:m>
                <a:endParaRPr lang="en-US" dirty="0"/>
              </a:p>
            </p:txBody>
          </p:sp>
        </mc:Choice>
        <mc:Fallback>
          <p:sp>
            <p:nvSpPr>
              <p:cNvPr id="14" name="TextBox 13">
                <a:extLst>
                  <a:ext uri="{FF2B5EF4-FFF2-40B4-BE49-F238E27FC236}">
                    <a16:creationId xmlns:a16="http://schemas.microsoft.com/office/drawing/2014/main" id="{FCC3E05B-48C2-4BAC-99AD-F7616EEB8871}"/>
                  </a:ext>
                </a:extLst>
              </p:cNvPr>
              <p:cNvSpPr txBox="1">
                <a:spLocks noRot="1" noChangeAspect="1" noMove="1" noResize="1" noEditPoints="1" noAdjustHandles="1" noChangeArrowheads="1" noChangeShapeType="1" noTextEdit="1"/>
              </p:cNvSpPr>
              <p:nvPr/>
            </p:nvSpPr>
            <p:spPr>
              <a:xfrm>
                <a:off x="6126035" y="3396726"/>
                <a:ext cx="2895600" cy="1490536"/>
              </a:xfrm>
              <a:prstGeom prst="rect">
                <a:avLst/>
              </a:prstGeom>
              <a:blipFill>
                <a:blip r:embed="rId6"/>
                <a:stretch>
                  <a:fillRect l="-1895" t="-2041" b="-5306"/>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22B0207A-A5D8-4A3F-996C-7E66C09E905F}"/>
              </a:ext>
            </a:extLst>
          </p:cNvPr>
          <p:cNvSpPr txBox="1"/>
          <p:nvPr/>
        </p:nvSpPr>
        <p:spPr>
          <a:xfrm>
            <a:off x="242726" y="5349495"/>
            <a:ext cx="5167473" cy="707886"/>
          </a:xfrm>
          <a:prstGeom prst="rect">
            <a:avLst/>
          </a:prstGeom>
          <a:noFill/>
        </p:spPr>
        <p:txBody>
          <a:bodyPr wrap="square" rtlCol="0">
            <a:spAutoFit/>
          </a:bodyPr>
          <a:lstStyle/>
          <a:p>
            <a:r>
              <a:rPr lang="en-US" sz="2000" dirty="0"/>
              <a:t>Only limit on efficiency is melting temperature of the material and strength to higher pressure</a:t>
            </a:r>
          </a:p>
        </p:txBody>
      </p:sp>
      <p:sp>
        <p:nvSpPr>
          <p:cNvPr id="20" name="TextBox 19">
            <a:extLst>
              <a:ext uri="{FF2B5EF4-FFF2-40B4-BE49-F238E27FC236}">
                <a16:creationId xmlns:a16="http://schemas.microsoft.com/office/drawing/2014/main" id="{EDADB70D-B3B7-4C8E-A7DC-0F6EB0F0A8D0}"/>
              </a:ext>
            </a:extLst>
          </p:cNvPr>
          <p:cNvSpPr txBox="1"/>
          <p:nvPr/>
        </p:nvSpPr>
        <p:spPr>
          <a:xfrm>
            <a:off x="609600" y="6078121"/>
            <a:ext cx="5943600" cy="369332"/>
          </a:xfrm>
          <a:prstGeom prst="rect">
            <a:avLst/>
          </a:prstGeom>
          <a:noFill/>
        </p:spPr>
        <p:txBody>
          <a:bodyPr wrap="square" rtlCol="0">
            <a:spAutoFit/>
          </a:bodyPr>
          <a:lstStyle/>
          <a:p>
            <a:r>
              <a:rPr lang="en-US" dirty="0"/>
              <a:t>Ceramic engine could withstand to higher temp and pressure </a:t>
            </a:r>
          </a:p>
        </p:txBody>
      </p:sp>
      <p:sp>
        <p:nvSpPr>
          <p:cNvPr id="17" name="TextBox 16">
            <a:extLst>
              <a:ext uri="{FF2B5EF4-FFF2-40B4-BE49-F238E27FC236}">
                <a16:creationId xmlns:a16="http://schemas.microsoft.com/office/drawing/2014/main" id="{6788E74D-2D38-4EAE-A6F7-AD5687D995DA}"/>
              </a:ext>
            </a:extLst>
          </p:cNvPr>
          <p:cNvSpPr txBox="1"/>
          <p:nvPr/>
        </p:nvSpPr>
        <p:spPr>
          <a:xfrm>
            <a:off x="6313393" y="6088595"/>
            <a:ext cx="2221008" cy="369332"/>
          </a:xfrm>
          <a:prstGeom prst="rect">
            <a:avLst/>
          </a:prstGeom>
          <a:noFill/>
        </p:spPr>
        <p:txBody>
          <a:bodyPr wrap="square" rtlCol="0">
            <a:spAutoFit/>
          </a:bodyPr>
          <a:lstStyle/>
          <a:p>
            <a:r>
              <a:rPr lang="en-US" dirty="0">
                <a:sym typeface="Wingdings" panose="05000000000000000000" pitchFamily="2" charset="2"/>
              </a:rPr>
              <a:t> Better efficiency</a:t>
            </a:r>
            <a:endParaRPr lang="en-US" dirty="0"/>
          </a:p>
        </p:txBody>
      </p:sp>
      <p:sp>
        <p:nvSpPr>
          <p:cNvPr id="18" name="TextBox 17">
            <a:extLst>
              <a:ext uri="{FF2B5EF4-FFF2-40B4-BE49-F238E27FC236}">
                <a16:creationId xmlns:a16="http://schemas.microsoft.com/office/drawing/2014/main" id="{1D264A97-1DE0-4568-89EB-1AB510B01C05}"/>
              </a:ext>
            </a:extLst>
          </p:cNvPr>
          <p:cNvSpPr txBox="1"/>
          <p:nvPr/>
        </p:nvSpPr>
        <p:spPr>
          <a:xfrm>
            <a:off x="7303537" y="5786206"/>
            <a:ext cx="1230863" cy="400110"/>
          </a:xfrm>
          <a:prstGeom prst="rect">
            <a:avLst/>
          </a:prstGeom>
          <a:noFill/>
        </p:spPr>
        <p:txBody>
          <a:bodyPr wrap="square" rtlCol="0">
            <a:spAutoFit/>
          </a:bodyPr>
          <a:lstStyle/>
          <a:p>
            <a:r>
              <a:rPr lang="en-US" sz="2000" dirty="0">
                <a:solidFill>
                  <a:srgbClr val="FF0000"/>
                </a:solidFill>
              </a:rPr>
              <a:t>Problem?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childTnLst>
                          </p:cTn>
                        </p:par>
                        <p:par>
                          <p:cTn id="34" fill="hold">
                            <p:stCondLst>
                              <p:cond delay="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2" grpId="0"/>
      <p:bldP spid="13" grpId="0"/>
      <p:bldP spid="14" grpId="0"/>
      <p:bldP spid="16" grpId="0"/>
      <p:bldP spid="20"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1964739" y="91556"/>
            <a:ext cx="5244391" cy="533400"/>
          </a:xfrm>
          <a:solidFill>
            <a:srgbClr val="0000FF"/>
          </a:solidFill>
        </p:spPr>
        <p:txBody>
          <a:bodyPr/>
          <a:lstStyle/>
          <a:p>
            <a:pPr eaLnBrk="1" hangingPunct="1"/>
            <a:r>
              <a:rPr lang="en-US" sz="2400" b="1" dirty="0">
                <a:solidFill>
                  <a:schemeClr val="bg1"/>
                </a:solidFill>
                <a:latin typeface="Times New Roman" panose="02020603050405020304" pitchFamily="18" charset="0"/>
                <a:cs typeface="Times New Roman" panose="02020603050405020304" pitchFamily="18" charset="0"/>
              </a:rPr>
              <a:t>Steam engine (Rankine cycle)</a:t>
            </a:r>
          </a:p>
        </p:txBody>
      </p:sp>
      <p:grpSp>
        <p:nvGrpSpPr>
          <p:cNvPr id="10" name="Group 9">
            <a:extLst>
              <a:ext uri="{FF2B5EF4-FFF2-40B4-BE49-F238E27FC236}">
                <a16:creationId xmlns:a16="http://schemas.microsoft.com/office/drawing/2014/main" id="{5ECA4EBC-BFA3-4DAD-AE4C-8BC1919BD972}"/>
              </a:ext>
            </a:extLst>
          </p:cNvPr>
          <p:cNvGrpSpPr/>
          <p:nvPr/>
        </p:nvGrpSpPr>
        <p:grpSpPr>
          <a:xfrm>
            <a:off x="3774216" y="1424383"/>
            <a:ext cx="5083270" cy="2839075"/>
            <a:chOff x="3630930" y="991563"/>
            <a:chExt cx="5083270" cy="2839075"/>
          </a:xfrm>
        </p:grpSpPr>
        <p:grpSp>
          <p:nvGrpSpPr>
            <p:cNvPr id="9" name="Group 8">
              <a:extLst>
                <a:ext uri="{FF2B5EF4-FFF2-40B4-BE49-F238E27FC236}">
                  <a16:creationId xmlns:a16="http://schemas.microsoft.com/office/drawing/2014/main" id="{4DC0568D-917C-4FBE-8B45-C5C70DA6E217}"/>
                </a:ext>
              </a:extLst>
            </p:cNvPr>
            <p:cNvGrpSpPr/>
            <p:nvPr/>
          </p:nvGrpSpPr>
          <p:grpSpPr>
            <a:xfrm>
              <a:off x="3630930" y="2048709"/>
              <a:ext cx="4411345" cy="1781929"/>
              <a:chOff x="3630930" y="2048709"/>
              <a:chExt cx="4411345" cy="1781929"/>
            </a:xfrm>
          </p:grpSpPr>
          <p:sp>
            <p:nvSpPr>
              <p:cNvPr id="57374" name="Rectangle 12"/>
              <p:cNvSpPr>
                <a:spLocks noChangeArrowheads="1"/>
              </p:cNvSpPr>
              <p:nvPr/>
            </p:nvSpPr>
            <p:spPr bwMode="auto">
              <a:xfrm>
                <a:off x="7697788" y="3430588"/>
                <a:ext cx="344487" cy="400050"/>
              </a:xfrm>
              <a:prstGeom prst="rect">
                <a:avLst/>
              </a:prstGeom>
              <a:noFill/>
              <a:ln w="9525">
                <a:noFill/>
                <a:miter lim="800000"/>
                <a:headEnd/>
                <a:tailEnd/>
              </a:ln>
            </p:spPr>
            <p:txBody>
              <a:bodyPr wrap="none">
                <a:spAutoFit/>
              </a:bodyPr>
              <a:lstStyle/>
              <a:p>
                <a:r>
                  <a:rPr lang="en-US" sz="1600" b="1" i="1">
                    <a:latin typeface="Arial" charset="0"/>
                  </a:rPr>
                  <a:t>V</a:t>
                </a:r>
              </a:p>
            </p:txBody>
          </p:sp>
          <p:sp>
            <p:nvSpPr>
              <p:cNvPr id="57388" name="Rectangle 40"/>
              <p:cNvSpPr>
                <a:spLocks noChangeArrowheads="1"/>
              </p:cNvSpPr>
              <p:nvPr/>
            </p:nvSpPr>
            <p:spPr bwMode="auto">
              <a:xfrm>
                <a:off x="6519673" y="3383249"/>
                <a:ext cx="1019831" cy="307777"/>
              </a:xfrm>
              <a:prstGeom prst="rect">
                <a:avLst/>
              </a:prstGeom>
              <a:noFill/>
              <a:ln w="9525">
                <a:noFill/>
                <a:miter lim="800000"/>
                <a:headEnd/>
                <a:tailEnd/>
              </a:ln>
            </p:spPr>
            <p:txBody>
              <a:bodyPr wrap="none">
                <a:spAutoFit/>
              </a:bodyPr>
              <a:lstStyle/>
              <a:p>
                <a:r>
                  <a:rPr lang="en-US" sz="1400" dirty="0">
                    <a:latin typeface="Arial" charset="0"/>
                  </a:rPr>
                  <a:t>condenser</a:t>
                </a:r>
              </a:p>
            </p:txBody>
          </p:sp>
          <p:sp>
            <p:nvSpPr>
              <p:cNvPr id="57398" name="Rectangle 98"/>
              <p:cNvSpPr>
                <a:spLocks noChangeArrowheads="1"/>
              </p:cNvSpPr>
              <p:nvPr/>
            </p:nvSpPr>
            <p:spPr bwMode="auto">
              <a:xfrm>
                <a:off x="3630930" y="2048709"/>
                <a:ext cx="776128" cy="369332"/>
              </a:xfrm>
              <a:prstGeom prst="rect">
                <a:avLst/>
              </a:prstGeom>
              <a:noFill/>
              <a:ln w="9525">
                <a:noFill/>
                <a:miter lim="800000"/>
                <a:headEnd/>
                <a:tailEnd/>
              </a:ln>
            </p:spPr>
            <p:txBody>
              <a:bodyPr wrap="square">
                <a:spAutoFit/>
              </a:bodyPr>
              <a:lstStyle/>
              <a:p>
                <a:r>
                  <a:rPr lang="en-US" dirty="0"/>
                  <a:t>Pump</a:t>
                </a:r>
              </a:p>
            </p:txBody>
          </p:sp>
        </p:grpSp>
        <p:grpSp>
          <p:nvGrpSpPr>
            <p:cNvPr id="6" name="Group 5">
              <a:extLst>
                <a:ext uri="{FF2B5EF4-FFF2-40B4-BE49-F238E27FC236}">
                  <a16:creationId xmlns:a16="http://schemas.microsoft.com/office/drawing/2014/main" id="{84D60914-4D8E-4E14-9864-AE49393199E4}"/>
                </a:ext>
              </a:extLst>
            </p:cNvPr>
            <p:cNvGrpSpPr/>
            <p:nvPr/>
          </p:nvGrpSpPr>
          <p:grpSpPr>
            <a:xfrm>
              <a:off x="4162425" y="991563"/>
              <a:ext cx="4551775" cy="2564387"/>
              <a:chOff x="4160838" y="990600"/>
              <a:chExt cx="4551775" cy="2564387"/>
            </a:xfrm>
          </p:grpSpPr>
          <p:sp>
            <p:nvSpPr>
              <p:cNvPr id="31" name="Freeform 30"/>
              <p:cNvSpPr/>
              <p:nvPr/>
            </p:nvSpPr>
            <p:spPr>
              <a:xfrm>
                <a:off x="4568825" y="1352550"/>
                <a:ext cx="2933700" cy="2066925"/>
              </a:xfrm>
              <a:custGeom>
                <a:avLst/>
                <a:gdLst>
                  <a:gd name="connsiteX0" fmla="*/ 594360 w 2717800"/>
                  <a:gd name="connsiteY0" fmla="*/ 0 h 1742440"/>
                  <a:gd name="connsiteX1" fmla="*/ 589280 w 2717800"/>
                  <a:gd name="connsiteY1" fmla="*/ 233680 h 1742440"/>
                  <a:gd name="connsiteX2" fmla="*/ 574040 w 2717800"/>
                  <a:gd name="connsiteY2" fmla="*/ 457200 h 1742440"/>
                  <a:gd name="connsiteX3" fmla="*/ 548640 w 2717800"/>
                  <a:gd name="connsiteY3" fmla="*/ 660400 h 1742440"/>
                  <a:gd name="connsiteX4" fmla="*/ 487680 w 2717800"/>
                  <a:gd name="connsiteY4" fmla="*/ 985520 h 1742440"/>
                  <a:gd name="connsiteX5" fmla="*/ 416560 w 2717800"/>
                  <a:gd name="connsiteY5" fmla="*/ 1320800 h 1742440"/>
                  <a:gd name="connsiteX6" fmla="*/ 314960 w 2717800"/>
                  <a:gd name="connsiteY6" fmla="*/ 1574800 h 1742440"/>
                  <a:gd name="connsiteX7" fmla="*/ 238760 w 2717800"/>
                  <a:gd name="connsiteY7" fmla="*/ 1656080 h 1742440"/>
                  <a:gd name="connsiteX8" fmla="*/ 157480 w 2717800"/>
                  <a:gd name="connsiteY8" fmla="*/ 1696720 h 1742440"/>
                  <a:gd name="connsiteX9" fmla="*/ 81280 w 2717800"/>
                  <a:gd name="connsiteY9" fmla="*/ 1727200 h 1742440"/>
                  <a:gd name="connsiteX10" fmla="*/ 0 w 2717800"/>
                  <a:gd name="connsiteY10" fmla="*/ 1742440 h 1742440"/>
                  <a:gd name="connsiteX11" fmla="*/ 2717800 w 2717800"/>
                  <a:gd name="connsiteY11" fmla="*/ 1742440 h 1742440"/>
                  <a:gd name="connsiteX12" fmla="*/ 2458720 w 2717800"/>
                  <a:gd name="connsiteY12" fmla="*/ 1656080 h 1742440"/>
                  <a:gd name="connsiteX13" fmla="*/ 2245360 w 2717800"/>
                  <a:gd name="connsiteY13" fmla="*/ 1569720 h 1742440"/>
                  <a:gd name="connsiteX14" fmla="*/ 2098040 w 2717800"/>
                  <a:gd name="connsiteY14" fmla="*/ 1483360 h 1742440"/>
                  <a:gd name="connsiteX15" fmla="*/ 2001520 w 2717800"/>
                  <a:gd name="connsiteY15" fmla="*/ 1407160 h 1742440"/>
                  <a:gd name="connsiteX16" fmla="*/ 1945640 w 2717800"/>
                  <a:gd name="connsiteY16" fmla="*/ 1336040 h 1742440"/>
                  <a:gd name="connsiteX17" fmla="*/ 1823720 w 2717800"/>
                  <a:gd name="connsiteY17" fmla="*/ 1214120 h 1742440"/>
                  <a:gd name="connsiteX18" fmla="*/ 1717040 w 2717800"/>
                  <a:gd name="connsiteY18" fmla="*/ 1082040 h 1742440"/>
                  <a:gd name="connsiteX19" fmla="*/ 1534160 w 2717800"/>
                  <a:gd name="connsiteY19" fmla="*/ 828040 h 1742440"/>
                  <a:gd name="connsiteX20" fmla="*/ 1412240 w 2717800"/>
                  <a:gd name="connsiteY20" fmla="*/ 624840 h 1742440"/>
                  <a:gd name="connsiteX21" fmla="*/ 1254760 w 2717800"/>
                  <a:gd name="connsiteY21" fmla="*/ 269240 h 1742440"/>
                  <a:gd name="connsiteX22" fmla="*/ 1173480 w 2717800"/>
                  <a:gd name="connsiteY22" fmla="*/ 0 h 1742440"/>
                  <a:gd name="connsiteX23" fmla="*/ 594360 w 2717800"/>
                  <a:gd name="connsiteY23" fmla="*/ 0 h 174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17800" h="1742440">
                    <a:moveTo>
                      <a:pt x="594360" y="0"/>
                    </a:moveTo>
                    <a:lnTo>
                      <a:pt x="589280" y="233680"/>
                    </a:lnTo>
                    <a:lnTo>
                      <a:pt x="574040" y="457200"/>
                    </a:lnTo>
                    <a:lnTo>
                      <a:pt x="548640" y="660400"/>
                    </a:lnTo>
                    <a:lnTo>
                      <a:pt x="487680" y="985520"/>
                    </a:lnTo>
                    <a:lnTo>
                      <a:pt x="416560" y="1320800"/>
                    </a:lnTo>
                    <a:cubicBezTo>
                      <a:pt x="382100" y="1405227"/>
                      <a:pt x="314960" y="1483611"/>
                      <a:pt x="314960" y="1574800"/>
                    </a:cubicBezTo>
                    <a:lnTo>
                      <a:pt x="238760" y="1656080"/>
                    </a:lnTo>
                    <a:lnTo>
                      <a:pt x="157480" y="1696720"/>
                    </a:lnTo>
                    <a:lnTo>
                      <a:pt x="81280" y="1727200"/>
                    </a:lnTo>
                    <a:lnTo>
                      <a:pt x="0" y="1742440"/>
                    </a:lnTo>
                    <a:lnTo>
                      <a:pt x="2717800" y="1742440"/>
                    </a:lnTo>
                    <a:lnTo>
                      <a:pt x="2458720" y="1656080"/>
                    </a:lnTo>
                    <a:lnTo>
                      <a:pt x="2245360" y="1569720"/>
                    </a:lnTo>
                    <a:lnTo>
                      <a:pt x="2098040" y="1483360"/>
                    </a:lnTo>
                    <a:lnTo>
                      <a:pt x="2001520" y="1407160"/>
                    </a:lnTo>
                    <a:lnTo>
                      <a:pt x="1945640" y="1336040"/>
                    </a:lnTo>
                    <a:lnTo>
                      <a:pt x="1823720" y="1214120"/>
                    </a:lnTo>
                    <a:lnTo>
                      <a:pt x="1717040" y="1082040"/>
                    </a:lnTo>
                    <a:lnTo>
                      <a:pt x="1534160" y="828040"/>
                    </a:lnTo>
                    <a:lnTo>
                      <a:pt x="1412240" y="624840"/>
                    </a:lnTo>
                    <a:lnTo>
                      <a:pt x="1254760" y="269240"/>
                    </a:lnTo>
                    <a:lnTo>
                      <a:pt x="1173480" y="0"/>
                    </a:lnTo>
                    <a:lnTo>
                      <a:pt x="594360"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32" name="Freeform 31"/>
              <p:cNvSpPr/>
              <p:nvPr/>
            </p:nvSpPr>
            <p:spPr>
              <a:xfrm>
                <a:off x="4568825" y="1352550"/>
                <a:ext cx="657225" cy="2065338"/>
              </a:xfrm>
              <a:custGeom>
                <a:avLst/>
                <a:gdLst>
                  <a:gd name="connsiteX0" fmla="*/ 805543 w 805543"/>
                  <a:gd name="connsiteY0" fmla="*/ 0 h 1785257"/>
                  <a:gd name="connsiteX1" fmla="*/ 794657 w 805543"/>
                  <a:gd name="connsiteY1" fmla="*/ 370114 h 1785257"/>
                  <a:gd name="connsiteX2" fmla="*/ 751114 w 805543"/>
                  <a:gd name="connsiteY2" fmla="*/ 653143 h 1785257"/>
                  <a:gd name="connsiteX3" fmla="*/ 674914 w 805543"/>
                  <a:gd name="connsiteY3" fmla="*/ 957943 h 1785257"/>
                  <a:gd name="connsiteX4" fmla="*/ 587829 w 805543"/>
                  <a:gd name="connsiteY4" fmla="*/ 1273629 h 1785257"/>
                  <a:gd name="connsiteX5" fmla="*/ 522514 w 805543"/>
                  <a:gd name="connsiteY5" fmla="*/ 1447800 h 1785257"/>
                  <a:gd name="connsiteX6" fmla="*/ 446314 w 805543"/>
                  <a:gd name="connsiteY6" fmla="*/ 1589314 h 1785257"/>
                  <a:gd name="connsiteX7" fmla="*/ 370114 w 805543"/>
                  <a:gd name="connsiteY7" fmla="*/ 1676400 h 1785257"/>
                  <a:gd name="connsiteX8" fmla="*/ 261257 w 805543"/>
                  <a:gd name="connsiteY8" fmla="*/ 1730829 h 1785257"/>
                  <a:gd name="connsiteX9" fmla="*/ 130629 w 805543"/>
                  <a:gd name="connsiteY9" fmla="*/ 1774372 h 1785257"/>
                  <a:gd name="connsiteX10" fmla="*/ 0 w 805543"/>
                  <a:gd name="connsiteY10" fmla="*/ 1785257 h 1785257"/>
                  <a:gd name="connsiteX11" fmla="*/ 0 w 805543"/>
                  <a:gd name="connsiteY11" fmla="*/ 10886 h 1785257"/>
                  <a:gd name="connsiteX12" fmla="*/ 805543 w 805543"/>
                  <a:gd name="connsiteY12" fmla="*/ 0 h 178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5543" h="1785257">
                    <a:moveTo>
                      <a:pt x="805543" y="0"/>
                    </a:moveTo>
                    <a:lnTo>
                      <a:pt x="794657" y="370114"/>
                    </a:lnTo>
                    <a:lnTo>
                      <a:pt x="751114" y="653143"/>
                    </a:lnTo>
                    <a:lnTo>
                      <a:pt x="674914" y="957943"/>
                    </a:lnTo>
                    <a:lnTo>
                      <a:pt x="587829" y="1273629"/>
                    </a:lnTo>
                    <a:lnTo>
                      <a:pt x="522514" y="1447800"/>
                    </a:lnTo>
                    <a:lnTo>
                      <a:pt x="446314" y="1589314"/>
                    </a:lnTo>
                    <a:lnTo>
                      <a:pt x="370114" y="1676400"/>
                    </a:lnTo>
                    <a:lnTo>
                      <a:pt x="261257" y="1730829"/>
                    </a:lnTo>
                    <a:lnTo>
                      <a:pt x="130629" y="1774372"/>
                    </a:lnTo>
                    <a:lnTo>
                      <a:pt x="0" y="1785257"/>
                    </a:lnTo>
                    <a:lnTo>
                      <a:pt x="0" y="10886"/>
                    </a:lnTo>
                    <a:lnTo>
                      <a:pt x="805543" y="0"/>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57371" name="Line 9"/>
              <p:cNvSpPr>
                <a:spLocks noChangeShapeType="1"/>
              </p:cNvSpPr>
              <p:nvPr/>
            </p:nvSpPr>
            <p:spPr bwMode="auto">
              <a:xfrm flipV="1">
                <a:off x="4572000" y="990600"/>
                <a:ext cx="0" cy="2439988"/>
              </a:xfrm>
              <a:prstGeom prst="line">
                <a:avLst/>
              </a:prstGeom>
              <a:noFill/>
              <a:ln w="9525">
                <a:solidFill>
                  <a:schemeClr val="tx1"/>
                </a:solidFill>
                <a:round/>
                <a:headEnd/>
                <a:tailEnd type="triangle" w="med" len="med"/>
              </a:ln>
            </p:spPr>
            <p:txBody>
              <a:bodyPr/>
              <a:lstStyle/>
              <a:p>
                <a:endParaRPr lang="en-US"/>
              </a:p>
            </p:txBody>
          </p:sp>
          <p:sp>
            <p:nvSpPr>
              <p:cNvPr id="57372" name="Line 10"/>
              <p:cNvSpPr>
                <a:spLocks noChangeShapeType="1"/>
              </p:cNvSpPr>
              <p:nvPr/>
            </p:nvSpPr>
            <p:spPr bwMode="auto">
              <a:xfrm>
                <a:off x="4572000" y="3430588"/>
                <a:ext cx="3454400" cy="0"/>
              </a:xfrm>
              <a:prstGeom prst="line">
                <a:avLst/>
              </a:prstGeom>
              <a:noFill/>
              <a:ln w="9525">
                <a:solidFill>
                  <a:schemeClr val="tx1"/>
                </a:solidFill>
                <a:round/>
                <a:headEnd/>
                <a:tailEnd type="triangle" w="med" len="med"/>
              </a:ln>
            </p:spPr>
            <p:txBody>
              <a:bodyPr/>
              <a:lstStyle/>
              <a:p>
                <a:endParaRPr lang="en-US"/>
              </a:p>
            </p:txBody>
          </p:sp>
          <p:sp>
            <p:nvSpPr>
              <p:cNvPr id="57373" name="Rectangle 11"/>
              <p:cNvSpPr>
                <a:spLocks noChangeArrowheads="1"/>
              </p:cNvSpPr>
              <p:nvPr/>
            </p:nvSpPr>
            <p:spPr bwMode="auto">
              <a:xfrm>
                <a:off x="4160838" y="1081088"/>
                <a:ext cx="344487" cy="398462"/>
              </a:xfrm>
              <a:prstGeom prst="rect">
                <a:avLst/>
              </a:prstGeom>
              <a:noFill/>
              <a:ln w="9525">
                <a:noFill/>
                <a:miter lim="800000"/>
                <a:headEnd/>
                <a:tailEnd/>
              </a:ln>
            </p:spPr>
            <p:txBody>
              <a:bodyPr wrap="none">
                <a:spAutoFit/>
              </a:bodyPr>
              <a:lstStyle/>
              <a:p>
                <a:r>
                  <a:rPr lang="en-US" sz="1600" b="1" i="1">
                    <a:latin typeface="Arial" charset="0"/>
                  </a:rPr>
                  <a:t>P</a:t>
                </a:r>
              </a:p>
            </p:txBody>
          </p:sp>
          <p:sp>
            <p:nvSpPr>
              <p:cNvPr id="57375" name="Rectangle 15"/>
              <p:cNvSpPr>
                <a:spLocks noChangeArrowheads="1"/>
              </p:cNvSpPr>
              <p:nvPr/>
            </p:nvSpPr>
            <p:spPr bwMode="auto">
              <a:xfrm>
                <a:off x="4568825" y="1352550"/>
                <a:ext cx="748923" cy="369332"/>
              </a:xfrm>
              <a:prstGeom prst="rect">
                <a:avLst/>
              </a:prstGeom>
              <a:noFill/>
              <a:ln w="9525">
                <a:noFill/>
                <a:miter lim="800000"/>
                <a:headEnd/>
                <a:tailEnd/>
              </a:ln>
            </p:spPr>
            <p:txBody>
              <a:bodyPr wrap="none">
                <a:spAutoFit/>
              </a:bodyPr>
              <a:lstStyle/>
              <a:p>
                <a:r>
                  <a:rPr lang="en-US" b="1" dirty="0">
                    <a:solidFill>
                      <a:srgbClr val="0033CC"/>
                    </a:solidFill>
                    <a:cs typeface="Times New Roman" panose="02020603050405020304" pitchFamily="18" charset="0"/>
                  </a:rPr>
                  <a:t>water</a:t>
                </a:r>
              </a:p>
            </p:txBody>
          </p:sp>
          <p:sp>
            <p:nvSpPr>
              <p:cNvPr id="57376" name="Rectangle 17"/>
              <p:cNvSpPr>
                <a:spLocks noChangeArrowheads="1"/>
              </p:cNvSpPr>
              <p:nvPr/>
            </p:nvSpPr>
            <p:spPr bwMode="auto">
              <a:xfrm>
                <a:off x="6972301" y="2838450"/>
                <a:ext cx="950912" cy="369332"/>
              </a:xfrm>
              <a:prstGeom prst="rect">
                <a:avLst/>
              </a:prstGeom>
              <a:noFill/>
              <a:ln w="9525">
                <a:noFill/>
                <a:miter lim="800000"/>
                <a:headEnd/>
                <a:tailEnd/>
              </a:ln>
            </p:spPr>
            <p:txBody>
              <a:bodyPr wrap="square">
                <a:spAutoFit/>
              </a:bodyPr>
              <a:lstStyle/>
              <a:p>
                <a:r>
                  <a:rPr lang="en-US" b="1" dirty="0">
                    <a:solidFill>
                      <a:srgbClr val="0033CC"/>
                    </a:solidFill>
                    <a:cs typeface="Times New Roman" panose="02020603050405020304" pitchFamily="18" charset="0"/>
                  </a:rPr>
                  <a:t>steam</a:t>
                </a:r>
              </a:p>
            </p:txBody>
          </p:sp>
          <p:sp>
            <p:nvSpPr>
              <p:cNvPr id="57377" name="Rectangle 26"/>
              <p:cNvSpPr>
                <a:spLocks noChangeArrowheads="1"/>
              </p:cNvSpPr>
              <p:nvPr/>
            </p:nvSpPr>
            <p:spPr bwMode="auto">
              <a:xfrm>
                <a:off x="5095082" y="2794754"/>
                <a:ext cx="1316037" cy="646331"/>
              </a:xfrm>
              <a:prstGeom prst="rect">
                <a:avLst/>
              </a:prstGeom>
              <a:noFill/>
              <a:ln w="9525">
                <a:noFill/>
                <a:miter lim="800000"/>
                <a:headEnd/>
                <a:tailEnd/>
              </a:ln>
            </p:spPr>
            <p:txBody>
              <a:bodyPr>
                <a:spAutoFit/>
              </a:bodyPr>
              <a:lstStyle/>
              <a:p>
                <a:r>
                  <a:rPr lang="en-US" b="1" dirty="0">
                    <a:solidFill>
                      <a:srgbClr val="0033CC"/>
                    </a:solidFill>
                    <a:cs typeface="Times New Roman" panose="02020603050405020304" pitchFamily="18" charset="0"/>
                  </a:rPr>
                  <a:t>Water + steam</a:t>
                </a:r>
                <a:endParaRPr lang="en-US" b="1" dirty="0">
                  <a:cs typeface="Times New Roman" panose="02020603050405020304" pitchFamily="18" charset="0"/>
                </a:endParaRPr>
              </a:p>
            </p:txBody>
          </p:sp>
          <p:sp>
            <p:nvSpPr>
              <p:cNvPr id="57378" name="Freeform 27"/>
              <p:cNvSpPr>
                <a:spLocks/>
              </p:cNvSpPr>
              <p:nvPr/>
            </p:nvSpPr>
            <p:spPr bwMode="auto">
              <a:xfrm>
                <a:off x="6096000" y="1695450"/>
                <a:ext cx="328613" cy="1123950"/>
              </a:xfrm>
              <a:custGeom>
                <a:avLst/>
                <a:gdLst>
                  <a:gd name="T0" fmla="*/ 422306173 w 256"/>
                  <a:gd name="T1" fmla="*/ 2024295299 h 624"/>
                  <a:gd name="T2" fmla="*/ 184758800 w 256"/>
                  <a:gd name="T3" fmla="*/ 1090004572 h 624"/>
                  <a:gd name="T4" fmla="*/ 26394296 w 256"/>
                  <a:gd name="T5" fmla="*/ 311429604 h 624"/>
                  <a:gd name="T6" fmla="*/ 26394296 w 256"/>
                  <a:gd name="T7" fmla="*/ 0 h 624"/>
                  <a:gd name="T8" fmla="*/ 0 60000 65536"/>
                  <a:gd name="T9" fmla="*/ 0 60000 65536"/>
                  <a:gd name="T10" fmla="*/ 0 60000 65536"/>
                  <a:gd name="T11" fmla="*/ 0 60000 65536"/>
                  <a:gd name="T12" fmla="*/ 0 w 256"/>
                  <a:gd name="T13" fmla="*/ 0 h 624"/>
                  <a:gd name="T14" fmla="*/ 256 w 256"/>
                  <a:gd name="T15" fmla="*/ 624 h 624"/>
                </a:gdLst>
                <a:ahLst/>
                <a:cxnLst>
                  <a:cxn ang="T8">
                    <a:pos x="T0" y="T1"/>
                  </a:cxn>
                  <a:cxn ang="T9">
                    <a:pos x="T2" y="T3"/>
                  </a:cxn>
                  <a:cxn ang="T10">
                    <a:pos x="T4" y="T5"/>
                  </a:cxn>
                  <a:cxn ang="T11">
                    <a:pos x="T6" y="T7"/>
                  </a:cxn>
                </a:cxnLst>
                <a:rect l="T12" t="T13" r="T14" b="T15"/>
                <a:pathLst>
                  <a:path w="256" h="624">
                    <a:moveTo>
                      <a:pt x="256" y="624"/>
                    </a:moveTo>
                    <a:cubicBezTo>
                      <a:pt x="204" y="524"/>
                      <a:pt x="152" y="424"/>
                      <a:pt x="112" y="336"/>
                    </a:cubicBezTo>
                    <a:cubicBezTo>
                      <a:pt x="72" y="248"/>
                      <a:pt x="32" y="152"/>
                      <a:pt x="16" y="96"/>
                    </a:cubicBezTo>
                    <a:cubicBezTo>
                      <a:pt x="0" y="40"/>
                      <a:pt x="8" y="20"/>
                      <a:pt x="16" y="0"/>
                    </a:cubicBezTo>
                  </a:path>
                </a:pathLst>
              </a:custGeom>
              <a:noFill/>
              <a:ln w="25400">
                <a:solidFill>
                  <a:schemeClr val="tx1"/>
                </a:solidFill>
                <a:round/>
                <a:headEnd/>
                <a:tailEnd/>
              </a:ln>
            </p:spPr>
            <p:txBody>
              <a:bodyPr/>
              <a:lstStyle/>
              <a:p>
                <a:endParaRPr lang="en-US"/>
              </a:p>
            </p:txBody>
          </p:sp>
          <p:sp>
            <p:nvSpPr>
              <p:cNvPr id="57379" name="Rectangle 28"/>
              <p:cNvSpPr>
                <a:spLocks noChangeArrowheads="1"/>
              </p:cNvSpPr>
              <p:nvPr/>
            </p:nvSpPr>
            <p:spPr bwMode="auto">
              <a:xfrm>
                <a:off x="4651375" y="2708275"/>
                <a:ext cx="304800" cy="360363"/>
              </a:xfrm>
              <a:prstGeom prst="rect">
                <a:avLst/>
              </a:prstGeom>
              <a:noFill/>
              <a:ln w="9525">
                <a:noFill/>
                <a:miter lim="800000"/>
                <a:headEnd/>
                <a:tailEnd/>
              </a:ln>
            </p:spPr>
            <p:txBody>
              <a:bodyPr wrap="none">
                <a:spAutoFit/>
              </a:bodyPr>
              <a:lstStyle/>
              <a:p>
                <a:r>
                  <a:rPr lang="en-US" sz="1400" b="1">
                    <a:latin typeface="Arial" charset="0"/>
                  </a:rPr>
                  <a:t>1</a:t>
                </a:r>
              </a:p>
            </p:txBody>
          </p:sp>
          <p:sp>
            <p:nvSpPr>
              <p:cNvPr id="57380" name="Rectangle 29"/>
              <p:cNvSpPr>
                <a:spLocks noChangeArrowheads="1"/>
              </p:cNvSpPr>
              <p:nvPr/>
            </p:nvSpPr>
            <p:spPr bwMode="auto">
              <a:xfrm>
                <a:off x="4651375" y="1712913"/>
                <a:ext cx="304800" cy="361950"/>
              </a:xfrm>
              <a:prstGeom prst="rect">
                <a:avLst/>
              </a:prstGeom>
              <a:noFill/>
              <a:ln w="9525">
                <a:noFill/>
                <a:miter lim="800000"/>
                <a:headEnd/>
                <a:tailEnd/>
              </a:ln>
            </p:spPr>
            <p:txBody>
              <a:bodyPr wrap="none">
                <a:spAutoFit/>
              </a:bodyPr>
              <a:lstStyle/>
              <a:p>
                <a:r>
                  <a:rPr lang="en-US" sz="1400" b="1">
                    <a:latin typeface="Arial" charset="0"/>
                  </a:rPr>
                  <a:t>2</a:t>
                </a:r>
              </a:p>
            </p:txBody>
          </p:sp>
          <p:sp>
            <p:nvSpPr>
              <p:cNvPr id="57381" name="Rectangle 30"/>
              <p:cNvSpPr>
                <a:spLocks noChangeArrowheads="1"/>
              </p:cNvSpPr>
              <p:nvPr/>
            </p:nvSpPr>
            <p:spPr bwMode="auto">
              <a:xfrm>
                <a:off x="6296025" y="1443038"/>
                <a:ext cx="304800" cy="360362"/>
              </a:xfrm>
              <a:prstGeom prst="rect">
                <a:avLst/>
              </a:prstGeom>
              <a:noFill/>
              <a:ln w="9525">
                <a:noFill/>
                <a:miter lim="800000"/>
                <a:headEnd/>
                <a:tailEnd/>
              </a:ln>
            </p:spPr>
            <p:txBody>
              <a:bodyPr wrap="none">
                <a:spAutoFit/>
              </a:bodyPr>
              <a:lstStyle/>
              <a:p>
                <a:r>
                  <a:rPr lang="en-US" sz="1400" b="1">
                    <a:latin typeface="Arial" charset="0"/>
                  </a:rPr>
                  <a:t>3</a:t>
                </a:r>
              </a:p>
            </p:txBody>
          </p:sp>
          <p:sp>
            <p:nvSpPr>
              <p:cNvPr id="57382" name="Rectangle 31"/>
              <p:cNvSpPr>
                <a:spLocks noChangeArrowheads="1"/>
              </p:cNvSpPr>
              <p:nvPr/>
            </p:nvSpPr>
            <p:spPr bwMode="auto">
              <a:xfrm>
                <a:off x="6400800" y="2895600"/>
                <a:ext cx="304800" cy="361950"/>
              </a:xfrm>
              <a:prstGeom prst="rect">
                <a:avLst/>
              </a:prstGeom>
              <a:noFill/>
              <a:ln w="9525">
                <a:noFill/>
                <a:miter lim="800000"/>
                <a:headEnd/>
                <a:tailEnd/>
              </a:ln>
            </p:spPr>
            <p:txBody>
              <a:bodyPr wrap="none">
                <a:spAutoFit/>
              </a:bodyPr>
              <a:lstStyle/>
              <a:p>
                <a:r>
                  <a:rPr lang="en-US" sz="1400" b="1">
                    <a:latin typeface="Arial" charset="0"/>
                  </a:rPr>
                  <a:t>4</a:t>
                </a:r>
              </a:p>
            </p:txBody>
          </p:sp>
          <p:sp>
            <p:nvSpPr>
              <p:cNvPr id="57383" name="Rectangle 32"/>
              <p:cNvSpPr>
                <a:spLocks noChangeArrowheads="1"/>
              </p:cNvSpPr>
              <p:nvPr/>
            </p:nvSpPr>
            <p:spPr bwMode="auto">
              <a:xfrm>
                <a:off x="6553200" y="2133600"/>
                <a:ext cx="2016899" cy="584775"/>
              </a:xfrm>
              <a:prstGeom prst="rect">
                <a:avLst/>
              </a:prstGeom>
              <a:noFill/>
              <a:ln w="9525">
                <a:noFill/>
                <a:miter lim="800000"/>
                <a:headEnd/>
                <a:tailEnd/>
              </a:ln>
            </p:spPr>
            <p:txBody>
              <a:bodyPr wrap="none">
                <a:spAutoFit/>
              </a:bodyPr>
              <a:lstStyle/>
              <a:p>
                <a:r>
                  <a:rPr lang="en-US" sz="1600" dirty="0">
                    <a:latin typeface="Arial" charset="0"/>
                  </a:rPr>
                  <a:t>Turbine</a:t>
                </a:r>
              </a:p>
              <a:p>
                <a:r>
                  <a:rPr lang="en-US" sz="1600" dirty="0">
                    <a:latin typeface="Arial" charset="0"/>
                  </a:rPr>
                  <a:t>Adiabatic expansion</a:t>
                </a:r>
              </a:p>
            </p:txBody>
          </p:sp>
          <p:sp>
            <p:nvSpPr>
              <p:cNvPr id="57384" name="Line 33"/>
              <p:cNvSpPr>
                <a:spLocks noChangeShapeType="1"/>
              </p:cNvSpPr>
              <p:nvPr/>
            </p:nvSpPr>
            <p:spPr bwMode="auto">
              <a:xfrm flipH="1">
                <a:off x="6324600" y="2362200"/>
                <a:ext cx="246063" cy="90488"/>
              </a:xfrm>
              <a:prstGeom prst="line">
                <a:avLst/>
              </a:prstGeom>
              <a:noFill/>
              <a:ln w="25400">
                <a:solidFill>
                  <a:srgbClr val="0000FF"/>
                </a:solidFill>
                <a:round/>
                <a:headEnd/>
                <a:tailEnd type="triangle" w="med" len="med"/>
              </a:ln>
            </p:spPr>
            <p:txBody>
              <a:bodyPr/>
              <a:lstStyle/>
              <a:p>
                <a:endParaRPr lang="en-US"/>
              </a:p>
            </p:txBody>
          </p:sp>
          <p:sp>
            <p:nvSpPr>
              <p:cNvPr id="57385" name="Rectangle 34"/>
              <p:cNvSpPr>
                <a:spLocks noChangeArrowheads="1"/>
              </p:cNvSpPr>
              <p:nvPr/>
            </p:nvSpPr>
            <p:spPr bwMode="auto">
              <a:xfrm>
                <a:off x="5143500" y="990600"/>
                <a:ext cx="708025" cy="338138"/>
              </a:xfrm>
              <a:prstGeom prst="rect">
                <a:avLst/>
              </a:prstGeom>
              <a:noFill/>
              <a:ln w="9525">
                <a:noFill/>
                <a:miter lim="800000"/>
                <a:headEnd/>
                <a:tailEnd/>
              </a:ln>
            </p:spPr>
            <p:txBody>
              <a:bodyPr wrap="none">
                <a:spAutoFit/>
              </a:bodyPr>
              <a:lstStyle/>
              <a:p>
                <a:r>
                  <a:rPr lang="en-US" sz="1600">
                    <a:latin typeface="Arial" charset="0"/>
                  </a:rPr>
                  <a:t>Boiler</a:t>
                </a:r>
              </a:p>
            </p:txBody>
          </p:sp>
          <p:sp>
            <p:nvSpPr>
              <p:cNvPr id="57386" name="Line 35"/>
              <p:cNvSpPr>
                <a:spLocks noChangeShapeType="1"/>
              </p:cNvSpPr>
              <p:nvPr/>
            </p:nvSpPr>
            <p:spPr bwMode="auto">
              <a:xfrm>
                <a:off x="5554663" y="1262063"/>
                <a:ext cx="50800" cy="450850"/>
              </a:xfrm>
              <a:prstGeom prst="line">
                <a:avLst/>
              </a:prstGeom>
              <a:noFill/>
              <a:ln w="25400">
                <a:solidFill>
                  <a:srgbClr val="0000FF"/>
                </a:solidFill>
                <a:round/>
                <a:headEnd/>
                <a:tailEnd type="triangle" w="med" len="med"/>
              </a:ln>
            </p:spPr>
            <p:txBody>
              <a:bodyPr/>
              <a:lstStyle/>
              <a:p>
                <a:endParaRPr lang="en-US"/>
              </a:p>
            </p:txBody>
          </p:sp>
          <p:sp>
            <p:nvSpPr>
              <p:cNvPr id="57387" name="Line 37"/>
              <p:cNvSpPr>
                <a:spLocks noChangeShapeType="1"/>
              </p:cNvSpPr>
              <p:nvPr/>
            </p:nvSpPr>
            <p:spPr bwMode="auto">
              <a:xfrm flipV="1">
                <a:off x="4378324" y="2255837"/>
                <a:ext cx="601664" cy="14287"/>
              </a:xfrm>
              <a:prstGeom prst="line">
                <a:avLst/>
              </a:prstGeom>
              <a:noFill/>
              <a:ln w="25400">
                <a:solidFill>
                  <a:srgbClr val="0000FF"/>
                </a:solidFill>
                <a:round/>
                <a:headEnd/>
                <a:tailEnd type="triangle" w="med" len="med"/>
              </a:ln>
            </p:spPr>
            <p:txBody>
              <a:bodyPr/>
              <a:lstStyle/>
              <a:p>
                <a:endParaRPr lang="en-US" dirty="0"/>
              </a:p>
            </p:txBody>
          </p:sp>
          <p:sp>
            <p:nvSpPr>
              <p:cNvPr id="57389" name="Line 41"/>
              <p:cNvSpPr>
                <a:spLocks noChangeShapeType="1"/>
              </p:cNvSpPr>
              <p:nvPr/>
            </p:nvSpPr>
            <p:spPr bwMode="auto">
              <a:xfrm flipH="1" flipV="1">
                <a:off x="6114889" y="2866518"/>
                <a:ext cx="455773" cy="688469"/>
              </a:xfrm>
              <a:prstGeom prst="line">
                <a:avLst/>
              </a:prstGeom>
              <a:noFill/>
              <a:ln w="25400">
                <a:solidFill>
                  <a:srgbClr val="0000FF"/>
                </a:solidFill>
                <a:round/>
                <a:headEnd/>
                <a:tailEnd type="triangle" w="med" len="med"/>
              </a:ln>
            </p:spPr>
            <p:txBody>
              <a:bodyPr/>
              <a:lstStyle/>
              <a:p>
                <a:endParaRPr lang="en-US" dirty="0"/>
              </a:p>
            </p:txBody>
          </p:sp>
          <p:sp>
            <p:nvSpPr>
              <p:cNvPr id="57390" name="Oval 45"/>
              <p:cNvSpPr>
                <a:spLocks noChangeArrowheads="1"/>
              </p:cNvSpPr>
              <p:nvPr/>
            </p:nvSpPr>
            <p:spPr bwMode="auto">
              <a:xfrm>
                <a:off x="6384925" y="2768600"/>
                <a:ext cx="82550" cy="904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7391" name="Oval 47"/>
              <p:cNvSpPr>
                <a:spLocks noChangeArrowheads="1"/>
              </p:cNvSpPr>
              <p:nvPr/>
            </p:nvSpPr>
            <p:spPr bwMode="auto">
              <a:xfrm>
                <a:off x="4962525" y="1668463"/>
                <a:ext cx="82550" cy="9048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7392" name="Rectangle 49"/>
              <p:cNvSpPr>
                <a:spLocks noChangeArrowheads="1"/>
              </p:cNvSpPr>
              <p:nvPr/>
            </p:nvSpPr>
            <p:spPr bwMode="auto">
              <a:xfrm>
                <a:off x="7386224" y="1081088"/>
                <a:ext cx="1326389" cy="830997"/>
              </a:xfrm>
              <a:prstGeom prst="rect">
                <a:avLst/>
              </a:prstGeom>
              <a:noFill/>
              <a:ln w="9525">
                <a:noFill/>
                <a:miter lim="800000"/>
                <a:headEnd/>
                <a:tailEnd/>
              </a:ln>
            </p:spPr>
            <p:txBody>
              <a:bodyPr wrap="none">
                <a:spAutoFit/>
              </a:bodyPr>
              <a:lstStyle/>
              <a:p>
                <a:pPr algn="ctr"/>
                <a:r>
                  <a:rPr lang="en-US" sz="1600" dirty="0">
                    <a:latin typeface="Arial" charset="0"/>
                  </a:rPr>
                  <a:t>processes </a:t>
                </a:r>
              </a:p>
              <a:p>
                <a:pPr algn="ctr"/>
                <a:r>
                  <a:rPr lang="en-US" sz="1600" dirty="0">
                    <a:latin typeface="Arial" charset="0"/>
                  </a:rPr>
                  <a:t>at </a:t>
                </a:r>
                <a:r>
                  <a:rPr lang="en-US" sz="1600" b="1" i="1" dirty="0">
                    <a:latin typeface="Arial" charset="0"/>
                  </a:rPr>
                  <a:t>P </a:t>
                </a:r>
                <a:r>
                  <a:rPr lang="en-US" sz="1600" dirty="0">
                    <a:latin typeface="Arial" charset="0"/>
                  </a:rPr>
                  <a:t>= const,</a:t>
                </a:r>
              </a:p>
              <a:p>
                <a:pPr algn="ctr"/>
                <a:r>
                  <a:rPr lang="en-US" sz="1600" b="1" i="1" dirty="0">
                    <a:latin typeface="Arial" charset="0"/>
                    <a:sym typeface="Symbol" pitchFamily="18" charset="2"/>
                  </a:rPr>
                  <a:t></a:t>
                </a:r>
                <a:r>
                  <a:rPr lang="en-US" sz="500" b="1" i="1" dirty="0">
                    <a:latin typeface="Arial" charset="0"/>
                    <a:sym typeface="Symbol" pitchFamily="18" charset="2"/>
                  </a:rPr>
                  <a:t> </a:t>
                </a:r>
                <a:r>
                  <a:rPr lang="en-US" sz="1600" b="1" i="1" dirty="0">
                    <a:latin typeface="Arial" charset="0"/>
                  </a:rPr>
                  <a:t>Q = </a:t>
                </a:r>
                <a:r>
                  <a:rPr lang="en-US" sz="1600" b="1" i="1" dirty="0" err="1">
                    <a:latin typeface="Arial" charset="0"/>
                  </a:rPr>
                  <a:t>dH</a:t>
                </a:r>
                <a:endParaRPr lang="en-US" sz="1600" b="1" i="1" dirty="0">
                  <a:latin typeface="Arial" charset="0"/>
                </a:endParaRPr>
              </a:p>
            </p:txBody>
          </p:sp>
          <p:sp>
            <p:nvSpPr>
              <p:cNvPr id="57393" name="Freeform 50"/>
              <p:cNvSpPr>
                <a:spLocks/>
              </p:cNvSpPr>
              <p:nvPr/>
            </p:nvSpPr>
            <p:spPr bwMode="auto">
              <a:xfrm>
                <a:off x="5888038" y="1624013"/>
                <a:ext cx="1316037" cy="315912"/>
              </a:xfrm>
              <a:custGeom>
                <a:avLst/>
                <a:gdLst>
                  <a:gd name="T0" fmla="*/ 2147483647 w 768"/>
                  <a:gd name="T1" fmla="*/ 0 h 168"/>
                  <a:gd name="T2" fmla="*/ 1550325793 w 768"/>
                  <a:gd name="T3" fmla="*/ 509842529 h 168"/>
                  <a:gd name="T4" fmla="*/ 422816272 w 768"/>
                  <a:gd name="T5" fmla="*/ 509842529 h 168"/>
                  <a:gd name="T6" fmla="*/ 0 w 768"/>
                  <a:gd name="T7" fmla="*/ 169947490 h 168"/>
                  <a:gd name="T8" fmla="*/ 0 60000 65536"/>
                  <a:gd name="T9" fmla="*/ 0 60000 65536"/>
                  <a:gd name="T10" fmla="*/ 0 60000 65536"/>
                  <a:gd name="T11" fmla="*/ 0 60000 65536"/>
                  <a:gd name="T12" fmla="*/ 0 w 768"/>
                  <a:gd name="T13" fmla="*/ 0 h 168"/>
                  <a:gd name="T14" fmla="*/ 768 w 768"/>
                  <a:gd name="T15" fmla="*/ 168 h 168"/>
                </a:gdLst>
                <a:ahLst/>
                <a:cxnLst>
                  <a:cxn ang="T8">
                    <a:pos x="T0" y="T1"/>
                  </a:cxn>
                  <a:cxn ang="T9">
                    <a:pos x="T2" y="T3"/>
                  </a:cxn>
                  <a:cxn ang="T10">
                    <a:pos x="T4" y="T5"/>
                  </a:cxn>
                  <a:cxn ang="T11">
                    <a:pos x="T6" y="T7"/>
                  </a:cxn>
                </a:cxnLst>
                <a:rect l="T12" t="T13" r="T14" b="T15"/>
                <a:pathLst>
                  <a:path w="768" h="168">
                    <a:moveTo>
                      <a:pt x="768" y="0"/>
                    </a:moveTo>
                    <a:cubicBezTo>
                      <a:pt x="700" y="60"/>
                      <a:pt x="632" y="120"/>
                      <a:pt x="528" y="144"/>
                    </a:cubicBezTo>
                    <a:cubicBezTo>
                      <a:pt x="424" y="168"/>
                      <a:pt x="232" y="160"/>
                      <a:pt x="144" y="144"/>
                    </a:cubicBezTo>
                    <a:cubicBezTo>
                      <a:pt x="56" y="128"/>
                      <a:pt x="28" y="88"/>
                      <a:pt x="0" y="48"/>
                    </a:cubicBezTo>
                  </a:path>
                </a:pathLst>
              </a:custGeom>
              <a:noFill/>
              <a:ln w="12700">
                <a:solidFill>
                  <a:srgbClr val="FF0000"/>
                </a:solidFill>
                <a:round/>
                <a:headEnd/>
                <a:tailEnd type="triangle" w="med" len="med"/>
              </a:ln>
            </p:spPr>
            <p:txBody>
              <a:bodyPr/>
              <a:lstStyle/>
              <a:p>
                <a:endParaRPr lang="en-US"/>
              </a:p>
            </p:txBody>
          </p:sp>
          <p:sp>
            <p:nvSpPr>
              <p:cNvPr id="57394" name="Freeform 51"/>
              <p:cNvSpPr>
                <a:spLocks/>
              </p:cNvSpPr>
              <p:nvPr/>
            </p:nvSpPr>
            <p:spPr bwMode="auto">
              <a:xfrm>
                <a:off x="5964238" y="1662113"/>
                <a:ext cx="1398587" cy="1176337"/>
              </a:xfrm>
              <a:custGeom>
                <a:avLst/>
                <a:gdLst>
                  <a:gd name="T0" fmla="*/ 2147483647 w 816"/>
                  <a:gd name="T1" fmla="*/ 0 h 624"/>
                  <a:gd name="T2" fmla="*/ 1409686577 w 816"/>
                  <a:gd name="T3" fmla="*/ 681500630 h 624"/>
                  <a:gd name="T4" fmla="*/ 422906294 w 816"/>
                  <a:gd name="T5" fmla="*/ 1533374002 h 624"/>
                  <a:gd name="T6" fmla="*/ 0 w 816"/>
                  <a:gd name="T7" fmla="*/ 2147483647 h 624"/>
                  <a:gd name="T8" fmla="*/ 0 60000 65536"/>
                  <a:gd name="T9" fmla="*/ 0 60000 65536"/>
                  <a:gd name="T10" fmla="*/ 0 60000 65536"/>
                  <a:gd name="T11" fmla="*/ 0 60000 65536"/>
                  <a:gd name="T12" fmla="*/ 0 w 816"/>
                  <a:gd name="T13" fmla="*/ 0 h 624"/>
                  <a:gd name="T14" fmla="*/ 816 w 816"/>
                  <a:gd name="T15" fmla="*/ 624 h 624"/>
                </a:gdLst>
                <a:ahLst/>
                <a:cxnLst>
                  <a:cxn ang="T8">
                    <a:pos x="T0" y="T1"/>
                  </a:cxn>
                  <a:cxn ang="T9">
                    <a:pos x="T2" y="T3"/>
                  </a:cxn>
                  <a:cxn ang="T10">
                    <a:pos x="T4" y="T5"/>
                  </a:cxn>
                  <a:cxn ang="T11">
                    <a:pos x="T6" y="T7"/>
                  </a:cxn>
                </a:cxnLst>
                <a:rect l="T12" t="T13" r="T14" b="T15"/>
                <a:pathLst>
                  <a:path w="816" h="624">
                    <a:moveTo>
                      <a:pt x="816" y="0"/>
                    </a:moveTo>
                    <a:cubicBezTo>
                      <a:pt x="704" y="60"/>
                      <a:pt x="592" y="120"/>
                      <a:pt x="480" y="192"/>
                    </a:cubicBezTo>
                    <a:cubicBezTo>
                      <a:pt x="368" y="264"/>
                      <a:pt x="224" y="360"/>
                      <a:pt x="144" y="432"/>
                    </a:cubicBezTo>
                    <a:cubicBezTo>
                      <a:pt x="64" y="504"/>
                      <a:pt x="32" y="564"/>
                      <a:pt x="0" y="624"/>
                    </a:cubicBezTo>
                  </a:path>
                </a:pathLst>
              </a:custGeom>
              <a:noFill/>
              <a:ln w="12700">
                <a:solidFill>
                  <a:srgbClr val="FF0000"/>
                </a:solidFill>
                <a:round/>
                <a:headEnd/>
                <a:tailEnd type="triangle" w="med" len="med"/>
              </a:ln>
            </p:spPr>
            <p:txBody>
              <a:bodyPr/>
              <a:lstStyle/>
              <a:p>
                <a:endParaRPr lang="en-US"/>
              </a:p>
            </p:txBody>
          </p:sp>
          <p:cxnSp>
            <p:nvCxnSpPr>
              <p:cNvPr id="79" name="Straight Connector 78"/>
              <p:cNvCxnSpPr>
                <a:stCxn id="57378" idx="3"/>
                <a:endCxn id="57391" idx="6"/>
              </p:cNvCxnSpPr>
              <p:nvPr/>
            </p:nvCxnSpPr>
            <p:spPr>
              <a:xfrm flipH="1">
                <a:off x="5045075" y="1695450"/>
                <a:ext cx="1071563" cy="174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57391" idx="4"/>
                <a:endCxn id="57404" idx="0"/>
              </p:cNvCxnSpPr>
              <p:nvPr/>
            </p:nvCxnSpPr>
            <p:spPr>
              <a:xfrm rot="16200000" flipH="1">
                <a:off x="4492625" y="2270125"/>
                <a:ext cx="1039813" cy="174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5011738" y="2819400"/>
                <a:ext cx="1389062" cy="25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rot="10800000">
                <a:off x="5626100" y="2833688"/>
                <a:ext cx="493713" cy="3175"/>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rot="16200000">
                <a:off x="4752975" y="2490788"/>
                <a:ext cx="541337" cy="1588"/>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rot="10800000" flipH="1">
                <a:off x="5308600" y="1712913"/>
                <a:ext cx="493713" cy="3175"/>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rot="16200000" flipH="1">
                <a:off x="6092825" y="2139951"/>
                <a:ext cx="223837" cy="80962"/>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57403" name="Oval 46"/>
              <p:cNvSpPr>
                <a:spLocks noChangeArrowheads="1"/>
              </p:cNvSpPr>
              <p:nvPr/>
            </p:nvSpPr>
            <p:spPr bwMode="auto">
              <a:xfrm>
                <a:off x="6089650" y="1662113"/>
                <a:ext cx="82550" cy="9048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7404" name="Oval 48"/>
              <p:cNvSpPr>
                <a:spLocks noChangeArrowheads="1"/>
              </p:cNvSpPr>
              <p:nvPr/>
            </p:nvSpPr>
            <p:spPr bwMode="auto">
              <a:xfrm>
                <a:off x="4979988" y="2798763"/>
                <a:ext cx="82550" cy="90487"/>
              </a:xfrm>
              <a:prstGeom prst="ellipse">
                <a:avLst/>
              </a:prstGeom>
              <a:solidFill>
                <a:schemeClr val="accent1"/>
              </a:solidFill>
              <a:ln w="9525">
                <a:solidFill>
                  <a:schemeClr val="tx1"/>
                </a:solidFill>
                <a:round/>
                <a:headEnd/>
                <a:tailEnd/>
              </a:ln>
            </p:spPr>
            <p:txBody>
              <a:bodyPr wrap="none" anchor="ctr"/>
              <a:lstStyle/>
              <a:p>
                <a:endParaRPr lang="en-US"/>
              </a:p>
            </p:txBody>
          </p:sp>
        </p:grpSp>
      </p:grpSp>
      <p:grpSp>
        <p:nvGrpSpPr>
          <p:cNvPr id="11" name="Group 10">
            <a:extLst>
              <a:ext uri="{FF2B5EF4-FFF2-40B4-BE49-F238E27FC236}">
                <a16:creationId xmlns:a16="http://schemas.microsoft.com/office/drawing/2014/main" id="{62059DB7-C17A-45C1-B9C0-5BFD7A493CDC}"/>
              </a:ext>
            </a:extLst>
          </p:cNvPr>
          <p:cNvGrpSpPr/>
          <p:nvPr/>
        </p:nvGrpSpPr>
        <p:grpSpPr>
          <a:xfrm>
            <a:off x="533400" y="838200"/>
            <a:ext cx="2702399" cy="3962400"/>
            <a:chOff x="533400" y="838200"/>
            <a:chExt cx="3165079" cy="5029200"/>
          </a:xfrm>
        </p:grpSpPr>
        <p:sp>
          <p:nvSpPr>
            <p:cNvPr id="57347" name="Rectangle 13"/>
            <p:cNvSpPr>
              <a:spLocks noChangeArrowheads="1"/>
            </p:cNvSpPr>
            <p:nvPr/>
          </p:nvSpPr>
          <p:spPr bwMode="auto">
            <a:xfrm>
              <a:off x="2209800" y="2346325"/>
              <a:ext cx="717550" cy="366713"/>
            </a:xfrm>
            <a:prstGeom prst="rect">
              <a:avLst/>
            </a:prstGeom>
            <a:noFill/>
            <a:ln w="9525">
              <a:noFill/>
              <a:miter lim="800000"/>
              <a:headEnd/>
              <a:tailEnd/>
            </a:ln>
          </p:spPr>
          <p:txBody>
            <a:bodyPr wrap="none">
              <a:spAutoFit/>
            </a:bodyPr>
            <a:lstStyle/>
            <a:p>
              <a:r>
                <a:rPr lang="en-US" sz="1800" b="1">
                  <a:solidFill>
                    <a:schemeClr val="bg1"/>
                  </a:solidFill>
                  <a:latin typeface="Arial" charset="0"/>
                </a:rPr>
                <a:t>heat </a:t>
              </a:r>
            </a:p>
          </p:txBody>
        </p:sp>
        <p:sp>
          <p:nvSpPr>
            <p:cNvPr id="57350" name="AutoShape 16"/>
            <p:cNvSpPr>
              <a:spLocks noChangeArrowheads="1"/>
            </p:cNvSpPr>
            <p:nvPr/>
          </p:nvSpPr>
          <p:spPr bwMode="auto">
            <a:xfrm>
              <a:off x="762000" y="838200"/>
              <a:ext cx="2133600" cy="762000"/>
            </a:xfrm>
            <a:prstGeom prst="roundRect">
              <a:avLst>
                <a:gd name="adj" fmla="val 16667"/>
              </a:avLst>
            </a:prstGeom>
            <a:solidFill>
              <a:srgbClr val="FF9900"/>
            </a:solidFill>
            <a:ln w="9525">
              <a:noFill/>
              <a:round/>
              <a:headEnd/>
              <a:tailEnd/>
            </a:ln>
          </p:spPr>
          <p:txBody>
            <a:bodyPr wrap="none" anchor="ctr"/>
            <a:lstStyle/>
            <a:p>
              <a:endParaRPr lang="en-US"/>
            </a:p>
          </p:txBody>
        </p:sp>
        <p:sp>
          <p:nvSpPr>
            <p:cNvPr id="57351" name="Rectangle 17"/>
            <p:cNvSpPr>
              <a:spLocks noChangeArrowheads="1"/>
            </p:cNvSpPr>
            <p:nvPr/>
          </p:nvSpPr>
          <p:spPr bwMode="auto">
            <a:xfrm>
              <a:off x="762000" y="1006192"/>
              <a:ext cx="2116117" cy="429703"/>
            </a:xfrm>
            <a:prstGeom prst="rect">
              <a:avLst/>
            </a:prstGeom>
            <a:noFill/>
            <a:ln w="9525">
              <a:noFill/>
              <a:miter lim="800000"/>
              <a:headEnd/>
              <a:tailEnd/>
            </a:ln>
          </p:spPr>
          <p:txBody>
            <a:bodyPr wrap="none">
              <a:spAutoFit/>
            </a:bodyPr>
            <a:lstStyle/>
            <a:p>
              <a:r>
                <a:rPr lang="en-US" sz="1600" b="1" dirty="0">
                  <a:solidFill>
                    <a:schemeClr val="bg1"/>
                  </a:solidFill>
                  <a:latin typeface="Arial" charset="0"/>
                </a:rPr>
                <a:t>hot reservoir, </a:t>
              </a:r>
              <a:r>
                <a:rPr lang="en-US" sz="1600" b="1" i="1" dirty="0">
                  <a:solidFill>
                    <a:schemeClr val="bg1"/>
                  </a:solidFill>
                  <a:latin typeface="Arial" charset="0"/>
                </a:rPr>
                <a:t>T</a:t>
              </a:r>
              <a:r>
                <a:rPr lang="en-US" sz="1600" b="1" i="1" baseline="-25000" dirty="0">
                  <a:solidFill>
                    <a:schemeClr val="bg1"/>
                  </a:solidFill>
                  <a:latin typeface="Arial" charset="0"/>
                </a:rPr>
                <a:t>H </a:t>
              </a:r>
              <a:endParaRPr lang="en-US" sz="1600" b="1" i="1" dirty="0">
                <a:solidFill>
                  <a:schemeClr val="bg1"/>
                </a:solidFill>
                <a:latin typeface="Arial" charset="0"/>
              </a:endParaRPr>
            </a:p>
          </p:txBody>
        </p:sp>
        <p:sp>
          <p:nvSpPr>
            <p:cNvPr id="57352" name="AutoShape 18"/>
            <p:cNvSpPr>
              <a:spLocks noChangeArrowheads="1"/>
            </p:cNvSpPr>
            <p:nvPr/>
          </p:nvSpPr>
          <p:spPr bwMode="auto">
            <a:xfrm>
              <a:off x="762000" y="5105400"/>
              <a:ext cx="2133600" cy="762000"/>
            </a:xfrm>
            <a:prstGeom prst="roundRect">
              <a:avLst>
                <a:gd name="adj" fmla="val 16667"/>
              </a:avLst>
            </a:prstGeom>
            <a:solidFill>
              <a:srgbClr val="00FFFF"/>
            </a:solidFill>
            <a:ln w="9525">
              <a:noFill/>
              <a:round/>
              <a:headEnd/>
              <a:tailEnd/>
            </a:ln>
          </p:spPr>
          <p:txBody>
            <a:bodyPr wrap="none" anchor="ctr"/>
            <a:lstStyle/>
            <a:p>
              <a:endParaRPr lang="en-US"/>
            </a:p>
          </p:txBody>
        </p:sp>
        <p:sp>
          <p:nvSpPr>
            <p:cNvPr id="57353" name="Rectangle 19"/>
            <p:cNvSpPr>
              <a:spLocks noChangeArrowheads="1"/>
            </p:cNvSpPr>
            <p:nvPr/>
          </p:nvSpPr>
          <p:spPr bwMode="auto">
            <a:xfrm>
              <a:off x="704385" y="5321301"/>
              <a:ext cx="2191215" cy="429703"/>
            </a:xfrm>
            <a:prstGeom prst="rect">
              <a:avLst/>
            </a:prstGeom>
            <a:noFill/>
            <a:ln w="9525">
              <a:noFill/>
              <a:miter lim="800000"/>
              <a:headEnd/>
              <a:tailEnd/>
            </a:ln>
          </p:spPr>
          <p:txBody>
            <a:bodyPr wrap="none">
              <a:spAutoFit/>
            </a:bodyPr>
            <a:lstStyle/>
            <a:p>
              <a:r>
                <a:rPr lang="en-US" sz="1600" b="1" dirty="0">
                  <a:solidFill>
                    <a:schemeClr val="bg1"/>
                  </a:solidFill>
                  <a:latin typeface="Arial" charset="0"/>
                </a:rPr>
                <a:t>cold reservoir, </a:t>
              </a:r>
              <a:r>
                <a:rPr lang="en-US" sz="1600" b="1" i="1" dirty="0">
                  <a:solidFill>
                    <a:schemeClr val="bg1"/>
                  </a:solidFill>
                  <a:latin typeface="Arial" charset="0"/>
                </a:rPr>
                <a:t>T</a:t>
              </a:r>
              <a:r>
                <a:rPr lang="en-US" sz="1600" b="1" i="1" baseline="-25000" dirty="0">
                  <a:solidFill>
                    <a:schemeClr val="bg1"/>
                  </a:solidFill>
                  <a:latin typeface="Arial" charset="0"/>
                </a:rPr>
                <a:t>C</a:t>
              </a:r>
              <a:endParaRPr lang="en-US" sz="1600" b="1" i="1" dirty="0">
                <a:solidFill>
                  <a:schemeClr val="bg1"/>
                </a:solidFill>
                <a:latin typeface="Arial" charset="0"/>
              </a:endParaRPr>
            </a:p>
          </p:txBody>
        </p:sp>
        <p:sp>
          <p:nvSpPr>
            <p:cNvPr id="63" name="Rectangle 62"/>
            <p:cNvSpPr/>
            <p:nvPr/>
          </p:nvSpPr>
          <p:spPr>
            <a:xfrm>
              <a:off x="1219200" y="1981200"/>
              <a:ext cx="1295400" cy="457200"/>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Boiler</a:t>
              </a:r>
            </a:p>
          </p:txBody>
        </p:sp>
        <p:sp>
          <p:nvSpPr>
            <p:cNvPr id="64" name="Rectangle 63"/>
            <p:cNvSpPr/>
            <p:nvPr/>
          </p:nvSpPr>
          <p:spPr>
            <a:xfrm>
              <a:off x="2667000" y="2667000"/>
              <a:ext cx="533400" cy="1219200"/>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anchor="ctr"/>
            <a:lstStyle/>
            <a:p>
              <a:pPr algn="ctr"/>
              <a:endParaRPr lang="en-US">
                <a:solidFill>
                  <a:srgbClr val="000000"/>
                </a:solidFill>
              </a:endParaRPr>
            </a:p>
          </p:txBody>
        </p:sp>
        <p:sp>
          <p:nvSpPr>
            <p:cNvPr id="65" name="Rectangle 64"/>
            <p:cNvSpPr/>
            <p:nvPr/>
          </p:nvSpPr>
          <p:spPr>
            <a:xfrm>
              <a:off x="533400" y="2743200"/>
              <a:ext cx="533400" cy="1219200"/>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anchor="ctr"/>
            <a:lstStyle/>
            <a:p>
              <a:pPr algn="ctr"/>
              <a:endParaRPr lang="en-US">
                <a:solidFill>
                  <a:srgbClr val="000000"/>
                </a:solidFill>
              </a:endParaRPr>
            </a:p>
          </p:txBody>
        </p:sp>
        <p:sp>
          <p:nvSpPr>
            <p:cNvPr id="66" name="Rectangle 65"/>
            <p:cNvSpPr/>
            <p:nvPr/>
          </p:nvSpPr>
          <p:spPr>
            <a:xfrm>
              <a:off x="1219200" y="4191000"/>
              <a:ext cx="1295400" cy="457200"/>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dirty="0"/>
                <a:t>Condenser</a:t>
              </a:r>
            </a:p>
          </p:txBody>
        </p:sp>
        <p:sp>
          <p:nvSpPr>
            <p:cNvPr id="57359" name="AutoShape 11"/>
            <p:cNvSpPr>
              <a:spLocks noChangeArrowheads="1"/>
            </p:cNvSpPr>
            <p:nvPr/>
          </p:nvSpPr>
          <p:spPr bwMode="auto">
            <a:xfrm>
              <a:off x="1524000" y="1447800"/>
              <a:ext cx="700088" cy="609600"/>
            </a:xfrm>
            <a:prstGeom prst="downArrow">
              <a:avLst>
                <a:gd name="adj1" fmla="val 41667"/>
                <a:gd name="adj2" fmla="val 38912"/>
              </a:avLst>
            </a:prstGeom>
            <a:solidFill>
              <a:srgbClr val="FF6600"/>
            </a:solidFill>
            <a:ln w="9525">
              <a:noFill/>
              <a:miter lim="800000"/>
              <a:headEnd/>
              <a:tailEnd/>
            </a:ln>
          </p:spPr>
          <p:txBody>
            <a:bodyPr wrap="none" anchor="ctr"/>
            <a:lstStyle/>
            <a:p>
              <a:endParaRPr lang="en-US"/>
            </a:p>
          </p:txBody>
        </p:sp>
        <p:graphicFrame>
          <p:nvGraphicFramePr>
            <p:cNvPr id="57360" name="Object 6"/>
            <p:cNvGraphicFramePr>
              <a:graphicFrameLocks noChangeAspect="1"/>
            </p:cNvGraphicFramePr>
            <p:nvPr>
              <p:extLst>
                <p:ext uri="{D42A27DB-BD31-4B8C-83A1-F6EECF244321}">
                  <p14:modId xmlns:p14="http://schemas.microsoft.com/office/powerpoint/2010/main" val="4071079884"/>
                </p:ext>
              </p:extLst>
            </p:nvPr>
          </p:nvGraphicFramePr>
          <p:xfrm>
            <a:off x="2209800" y="1600200"/>
            <a:ext cx="336550" cy="338138"/>
          </p:xfrm>
          <a:graphic>
            <a:graphicData uri="http://schemas.openxmlformats.org/presentationml/2006/ole">
              <mc:AlternateContent xmlns:mc="http://schemas.openxmlformats.org/markup-compatibility/2006">
                <mc:Choice xmlns:v="urn:schemas-microsoft-com:vml" Requires="v">
                  <p:oleObj name="Equation" r:id="rId3" imgW="228600" imgH="215640" progId="Equation.3">
                    <p:embed/>
                  </p:oleObj>
                </mc:Choice>
                <mc:Fallback>
                  <p:oleObj name="Equation" r:id="rId3" imgW="228600" imgH="215640" progId="Equation.3">
                    <p:embed/>
                    <p:pic>
                      <p:nvPicPr>
                        <p:cNvPr id="5736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600200"/>
                          <a:ext cx="336550" cy="338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 name="Bent Arrow 68"/>
            <p:cNvSpPr/>
            <p:nvPr/>
          </p:nvSpPr>
          <p:spPr>
            <a:xfrm>
              <a:off x="762000" y="2133600"/>
              <a:ext cx="457200" cy="609600"/>
            </a:xfrm>
            <a:prstGeom prst="bentArrow">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tx1"/>
                </a:solidFill>
              </a:endParaRPr>
            </a:p>
          </p:txBody>
        </p:sp>
        <p:sp>
          <p:nvSpPr>
            <p:cNvPr id="70" name="Bent Arrow 69"/>
            <p:cNvSpPr/>
            <p:nvPr/>
          </p:nvSpPr>
          <p:spPr>
            <a:xfrm rot="10800000">
              <a:off x="2514600" y="3886200"/>
              <a:ext cx="457200" cy="609600"/>
            </a:xfrm>
            <a:prstGeom prst="bentArrow">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tx1"/>
                </a:solidFill>
              </a:endParaRPr>
            </a:p>
          </p:txBody>
        </p:sp>
        <p:sp>
          <p:nvSpPr>
            <p:cNvPr id="57363" name="AutoShape 11"/>
            <p:cNvSpPr>
              <a:spLocks noChangeArrowheads="1"/>
            </p:cNvSpPr>
            <p:nvPr/>
          </p:nvSpPr>
          <p:spPr bwMode="auto">
            <a:xfrm>
              <a:off x="1676400" y="4648200"/>
              <a:ext cx="381000" cy="457200"/>
            </a:xfrm>
            <a:prstGeom prst="downArrow">
              <a:avLst>
                <a:gd name="adj1" fmla="val 41667"/>
                <a:gd name="adj2" fmla="val 38917"/>
              </a:avLst>
            </a:prstGeom>
            <a:solidFill>
              <a:srgbClr val="FF6600"/>
            </a:solidFill>
            <a:ln w="9525">
              <a:noFill/>
              <a:miter lim="800000"/>
              <a:headEnd/>
              <a:tailEnd/>
            </a:ln>
          </p:spPr>
          <p:txBody>
            <a:bodyPr wrap="none" anchor="ctr"/>
            <a:lstStyle/>
            <a:p>
              <a:endParaRPr lang="en-US"/>
            </a:p>
          </p:txBody>
        </p:sp>
        <p:graphicFrame>
          <p:nvGraphicFramePr>
            <p:cNvPr id="57364" name="Object 7"/>
            <p:cNvGraphicFramePr>
              <a:graphicFrameLocks noChangeAspect="1"/>
            </p:cNvGraphicFramePr>
            <p:nvPr>
              <p:extLst>
                <p:ext uri="{D42A27DB-BD31-4B8C-83A1-F6EECF244321}">
                  <p14:modId xmlns:p14="http://schemas.microsoft.com/office/powerpoint/2010/main" val="3620649339"/>
                </p:ext>
              </p:extLst>
            </p:nvPr>
          </p:nvGraphicFramePr>
          <p:xfrm>
            <a:off x="2057400" y="4724400"/>
            <a:ext cx="338138" cy="357188"/>
          </p:xfrm>
          <a:graphic>
            <a:graphicData uri="http://schemas.openxmlformats.org/presentationml/2006/ole">
              <mc:AlternateContent xmlns:mc="http://schemas.openxmlformats.org/markup-compatibility/2006">
                <mc:Choice xmlns:v="urn:schemas-microsoft-com:vml" Requires="v">
                  <p:oleObj name="Equation" r:id="rId5" imgW="215640" imgH="228600" progId="Equation.3">
                    <p:embed/>
                  </p:oleObj>
                </mc:Choice>
                <mc:Fallback>
                  <p:oleObj name="Equation" r:id="rId5" imgW="215640" imgH="228600" progId="Equation.3">
                    <p:embed/>
                    <p:pic>
                      <p:nvPicPr>
                        <p:cNvPr id="57364"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4724400"/>
                          <a:ext cx="338138" cy="357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 name="Bent Arrow 72"/>
            <p:cNvSpPr/>
            <p:nvPr/>
          </p:nvSpPr>
          <p:spPr>
            <a:xfrm rot="16200000">
              <a:off x="685800" y="3962400"/>
              <a:ext cx="533400" cy="533400"/>
            </a:xfrm>
            <a:prstGeom prst="bentArrow">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tx1"/>
                </a:solidFill>
              </a:endParaRPr>
            </a:p>
          </p:txBody>
        </p:sp>
        <p:sp>
          <p:nvSpPr>
            <p:cNvPr id="75" name="Bent Arrow 74"/>
            <p:cNvSpPr/>
            <p:nvPr/>
          </p:nvSpPr>
          <p:spPr>
            <a:xfrm rot="5400000">
              <a:off x="2514600" y="2133600"/>
              <a:ext cx="533400" cy="533400"/>
            </a:xfrm>
            <a:prstGeom prst="bentArrow">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tx1"/>
                </a:solidFill>
              </a:endParaRPr>
            </a:p>
          </p:txBody>
        </p:sp>
        <p:sp>
          <p:nvSpPr>
            <p:cNvPr id="57367" name="TextBox 75"/>
            <p:cNvSpPr txBox="1">
              <a:spLocks noChangeArrowheads="1"/>
            </p:cNvSpPr>
            <p:nvPr/>
          </p:nvSpPr>
          <p:spPr bwMode="auto">
            <a:xfrm rot="10800000">
              <a:off x="2667000" y="2743200"/>
              <a:ext cx="554038" cy="1054100"/>
            </a:xfrm>
            <a:prstGeom prst="rect">
              <a:avLst/>
            </a:prstGeom>
            <a:noFill/>
            <a:ln w="9525">
              <a:noFill/>
              <a:miter lim="800000"/>
              <a:headEnd/>
              <a:tailEnd/>
            </a:ln>
          </p:spPr>
          <p:txBody>
            <a:bodyPr vert="eaVert" wrap="none">
              <a:spAutoFit/>
            </a:bodyPr>
            <a:lstStyle/>
            <a:p>
              <a:r>
                <a:rPr lang="en-US"/>
                <a:t>Turbine</a:t>
              </a:r>
            </a:p>
          </p:txBody>
        </p:sp>
        <p:sp>
          <p:nvSpPr>
            <p:cNvPr id="57368" name="TextBox 76"/>
            <p:cNvSpPr txBox="1">
              <a:spLocks noChangeArrowheads="1"/>
            </p:cNvSpPr>
            <p:nvPr/>
          </p:nvSpPr>
          <p:spPr bwMode="auto">
            <a:xfrm rot="10800000">
              <a:off x="533400" y="2941638"/>
              <a:ext cx="554038" cy="809625"/>
            </a:xfrm>
            <a:prstGeom prst="rect">
              <a:avLst/>
            </a:prstGeom>
            <a:noFill/>
            <a:ln w="9525">
              <a:noFill/>
              <a:miter lim="800000"/>
              <a:headEnd/>
              <a:tailEnd/>
            </a:ln>
          </p:spPr>
          <p:txBody>
            <a:bodyPr vert="eaVert" wrap="none">
              <a:spAutoFit/>
            </a:bodyPr>
            <a:lstStyle/>
            <a:p>
              <a:r>
                <a:rPr lang="en-US"/>
                <a:t>Pump</a:t>
              </a:r>
            </a:p>
          </p:txBody>
        </p:sp>
        <p:sp>
          <p:nvSpPr>
            <p:cNvPr id="4" name="Arrow: Right 3">
              <a:extLst>
                <a:ext uri="{FF2B5EF4-FFF2-40B4-BE49-F238E27FC236}">
                  <a16:creationId xmlns:a16="http://schemas.microsoft.com/office/drawing/2014/main" id="{4455A1A0-F192-4BF3-B08A-015D3B6F8AA4}"/>
                </a:ext>
              </a:extLst>
            </p:cNvPr>
            <p:cNvSpPr/>
            <p:nvPr/>
          </p:nvSpPr>
          <p:spPr>
            <a:xfrm>
              <a:off x="3200400" y="3216275"/>
              <a:ext cx="428625" cy="2016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3B5460-01CF-45B0-A46B-636BAF5FC5F6}"/>
                </a:ext>
              </a:extLst>
            </p:cNvPr>
            <p:cNvSpPr txBox="1"/>
            <p:nvPr/>
          </p:nvSpPr>
          <p:spPr>
            <a:xfrm>
              <a:off x="3223669" y="2941638"/>
              <a:ext cx="474810" cy="461665"/>
            </a:xfrm>
            <a:prstGeom prst="rect">
              <a:avLst/>
            </a:prstGeom>
            <a:noFill/>
          </p:spPr>
          <p:txBody>
            <a:bodyPr wrap="none" rtlCol="0">
              <a:spAutoFit/>
            </a:bodyPr>
            <a:lstStyle/>
            <a:p>
              <a:r>
                <a:rPr lang="en-US" dirty="0"/>
                <a:t>W</a:t>
              </a:r>
            </a:p>
          </p:txBody>
        </p:sp>
      </p:grpSp>
      <p:sp>
        <p:nvSpPr>
          <p:cNvPr id="2" name="TextBox 1">
            <a:extLst>
              <a:ext uri="{FF2B5EF4-FFF2-40B4-BE49-F238E27FC236}">
                <a16:creationId xmlns:a16="http://schemas.microsoft.com/office/drawing/2014/main" id="{67BE84F7-1547-4F77-B377-C9982036CCF2}"/>
              </a:ext>
            </a:extLst>
          </p:cNvPr>
          <p:cNvSpPr txBox="1"/>
          <p:nvPr/>
        </p:nvSpPr>
        <p:spPr>
          <a:xfrm>
            <a:off x="3951176" y="652241"/>
            <a:ext cx="4064774" cy="646331"/>
          </a:xfrm>
          <a:prstGeom prst="rect">
            <a:avLst/>
          </a:prstGeom>
          <a:noFill/>
        </p:spPr>
        <p:txBody>
          <a:bodyPr wrap="square" rtlCol="0">
            <a:spAutoFit/>
          </a:bodyPr>
          <a:lstStyle/>
          <a:p>
            <a:pPr algn="ctr"/>
            <a:r>
              <a:rPr lang="en-US" dirty="0"/>
              <a:t>An idealized PV-diagram of a steam engine cycle is called </a:t>
            </a:r>
            <a:r>
              <a:rPr lang="en-US" b="1" dirty="0"/>
              <a:t>Rankine cycle</a:t>
            </a:r>
          </a:p>
        </p:txBody>
      </p:sp>
      <p:sp>
        <p:nvSpPr>
          <p:cNvPr id="8" name="TextBox 7">
            <a:extLst>
              <a:ext uri="{FF2B5EF4-FFF2-40B4-BE49-F238E27FC236}">
                <a16:creationId xmlns:a16="http://schemas.microsoft.com/office/drawing/2014/main" id="{C44887C1-2F26-49D5-BC07-23E8D14F31E5}"/>
              </a:ext>
            </a:extLst>
          </p:cNvPr>
          <p:cNvSpPr txBox="1"/>
          <p:nvPr/>
        </p:nvSpPr>
        <p:spPr>
          <a:xfrm>
            <a:off x="3033098" y="4140955"/>
            <a:ext cx="6151562" cy="2585323"/>
          </a:xfrm>
          <a:prstGeom prst="rect">
            <a:avLst/>
          </a:prstGeom>
          <a:noFill/>
        </p:spPr>
        <p:txBody>
          <a:bodyPr wrap="square" rtlCol="0">
            <a:spAutoFit/>
          </a:bodyPr>
          <a:lstStyle/>
          <a:p>
            <a:r>
              <a:rPr lang="en-US" dirty="0"/>
              <a:t>1</a:t>
            </a:r>
            <a:r>
              <a:rPr lang="en-US" dirty="0">
                <a:sym typeface="Wingdings" panose="05000000000000000000" pitchFamily="2" charset="2"/>
              </a:rPr>
              <a:t>2  </a:t>
            </a:r>
            <a:r>
              <a:rPr lang="en-US" dirty="0"/>
              <a:t>Starting at 1 (water pump) – water is pumped to</a:t>
            </a:r>
          </a:p>
          <a:p>
            <a:r>
              <a:rPr lang="en-US" dirty="0"/>
              <a:t>          higher pressure</a:t>
            </a:r>
          </a:p>
          <a:p>
            <a:r>
              <a:rPr lang="en-US" dirty="0"/>
              <a:t>2</a:t>
            </a:r>
            <a:r>
              <a:rPr lang="en-US" dirty="0">
                <a:sym typeface="Wingdings" panose="05000000000000000000" pitchFamily="2" charset="2"/>
              </a:rPr>
              <a:t>3  </a:t>
            </a:r>
            <a:r>
              <a:rPr lang="en-US" dirty="0"/>
              <a:t>Water flows into Boiler, where it is heated at</a:t>
            </a:r>
          </a:p>
          <a:p>
            <a:r>
              <a:rPr lang="en-US" dirty="0"/>
              <a:t>          constant pressure </a:t>
            </a:r>
            <a:r>
              <a:rPr lang="en-US" sz="1600" dirty="0"/>
              <a:t>(It becomes steam)</a:t>
            </a:r>
          </a:p>
          <a:p>
            <a:r>
              <a:rPr lang="en-US" dirty="0"/>
              <a:t>3</a:t>
            </a:r>
            <a:r>
              <a:rPr lang="en-US" dirty="0">
                <a:sym typeface="Wingdings" panose="05000000000000000000" pitchFamily="2" charset="2"/>
              </a:rPr>
              <a:t>4  </a:t>
            </a:r>
            <a:r>
              <a:rPr lang="en-US" dirty="0"/>
              <a:t>Steam hits the turbine – expands Adiabatically</a:t>
            </a:r>
          </a:p>
          <a:p>
            <a:r>
              <a:rPr lang="en-US" dirty="0"/>
              <a:t>          (do useful work) and cools down and ends up</a:t>
            </a:r>
          </a:p>
          <a:p>
            <a:r>
              <a:rPr lang="en-US" dirty="0"/>
              <a:t>          original lower pressure </a:t>
            </a:r>
            <a:r>
              <a:rPr lang="en-US" sz="1600" dirty="0"/>
              <a:t>(becomes mixture of water and steam)</a:t>
            </a:r>
          </a:p>
          <a:p>
            <a:r>
              <a:rPr lang="en-US" dirty="0"/>
              <a:t>4</a:t>
            </a:r>
            <a:r>
              <a:rPr lang="en-US" dirty="0">
                <a:sym typeface="Wingdings" panose="05000000000000000000" pitchFamily="2" charset="2"/>
              </a:rPr>
              <a:t>1  Finally, this partially condensed fluid is cooled in</a:t>
            </a:r>
          </a:p>
          <a:p>
            <a:r>
              <a:rPr lang="en-US" dirty="0">
                <a:sym typeface="Wingdings" panose="05000000000000000000" pitchFamily="2" charset="2"/>
              </a:rPr>
              <a:t>          condenser </a:t>
            </a:r>
            <a:r>
              <a:rPr lang="en-US" sz="1600" dirty="0">
                <a:sym typeface="Wingdings" panose="05000000000000000000" pitchFamily="2" charset="2"/>
              </a:rPr>
              <a:t>(it becomes water at constant pressure) </a:t>
            </a:r>
            <a:endParaRPr lang="en-US" dirty="0"/>
          </a:p>
        </p:txBody>
      </p:sp>
      <p:sp>
        <p:nvSpPr>
          <p:cNvPr id="72" name="Rectangle 29">
            <a:extLst>
              <a:ext uri="{FF2B5EF4-FFF2-40B4-BE49-F238E27FC236}">
                <a16:creationId xmlns:a16="http://schemas.microsoft.com/office/drawing/2014/main" id="{A50B877A-7A35-4C87-AA56-C89AEB7FDC98}"/>
              </a:ext>
            </a:extLst>
          </p:cNvPr>
          <p:cNvSpPr>
            <a:spLocks noChangeArrowheads="1"/>
          </p:cNvSpPr>
          <p:nvPr/>
        </p:nvSpPr>
        <p:spPr bwMode="auto">
          <a:xfrm>
            <a:off x="7391099" y="455695"/>
            <a:ext cx="1390650" cy="366712"/>
          </a:xfrm>
          <a:prstGeom prst="rect">
            <a:avLst/>
          </a:prstGeom>
          <a:noFill/>
          <a:ln w="9525">
            <a:noFill/>
            <a:miter lim="800000"/>
            <a:headEnd/>
            <a:tailEnd/>
          </a:ln>
        </p:spPr>
        <p:txBody>
          <a:bodyPr wrap="none">
            <a:spAutoFit/>
          </a:bodyPr>
          <a:lstStyle/>
          <a:p>
            <a:r>
              <a:rPr lang="en-US" sz="1800" dirty="0" err="1">
                <a:solidFill>
                  <a:schemeClr val="bg1"/>
                </a:solidFill>
                <a:latin typeface="Arial" charset="0"/>
              </a:rPr>
              <a:t>Sadi</a:t>
            </a:r>
            <a:r>
              <a:rPr lang="en-US" sz="1800" dirty="0">
                <a:solidFill>
                  <a:schemeClr val="bg1"/>
                </a:solidFill>
                <a:latin typeface="Arial" charset="0"/>
              </a:rPr>
              <a:t> Carnot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105DEB-3761-48C3-A802-D2D30CEFEB98}"/>
              </a:ext>
            </a:extLst>
          </p:cNvPr>
          <p:cNvSpPr txBox="1"/>
          <p:nvPr/>
        </p:nvSpPr>
        <p:spPr>
          <a:xfrm>
            <a:off x="523796" y="5741011"/>
            <a:ext cx="6553197" cy="923330"/>
          </a:xfrm>
          <a:prstGeom prst="rect">
            <a:avLst/>
          </a:prstGeom>
          <a:noFill/>
        </p:spPr>
        <p:txBody>
          <a:bodyPr wrap="square" rtlCol="0">
            <a:spAutoFit/>
          </a:bodyPr>
          <a:lstStyle/>
          <a:p>
            <a:r>
              <a:rPr lang="en-US" dirty="0">
                <a:solidFill>
                  <a:srgbClr val="FF0000"/>
                </a:solidFill>
              </a:rPr>
              <a:t>Applications: </a:t>
            </a:r>
            <a:r>
              <a:rPr lang="en-US" dirty="0"/>
              <a:t>Large power plants</a:t>
            </a:r>
          </a:p>
          <a:p>
            <a:r>
              <a:rPr lang="en-US" dirty="0"/>
              <a:t>The steam does work by pushing a turbine,</a:t>
            </a:r>
          </a:p>
          <a:p>
            <a:r>
              <a:rPr lang="en-US" dirty="0"/>
              <a:t>The heat is provided by burning a fossil fuel or </a:t>
            </a:r>
            <a:r>
              <a:rPr lang="en-US" dirty="0" err="1"/>
              <a:t>fissioning</a:t>
            </a:r>
            <a:r>
              <a:rPr lang="en-US" dirty="0"/>
              <a:t> uranium.</a:t>
            </a:r>
          </a:p>
        </p:txBody>
      </p:sp>
      <p:sp>
        <p:nvSpPr>
          <p:cNvPr id="6" name="TextBox 5">
            <a:extLst>
              <a:ext uri="{FF2B5EF4-FFF2-40B4-BE49-F238E27FC236}">
                <a16:creationId xmlns:a16="http://schemas.microsoft.com/office/drawing/2014/main" id="{E7CF60AE-E271-4973-8F4B-5CB065AF683A}"/>
              </a:ext>
            </a:extLst>
          </p:cNvPr>
          <p:cNvSpPr txBox="1"/>
          <p:nvPr/>
        </p:nvSpPr>
        <p:spPr>
          <a:xfrm>
            <a:off x="609600" y="732889"/>
            <a:ext cx="4953000" cy="369332"/>
          </a:xfrm>
          <a:prstGeom prst="rect">
            <a:avLst/>
          </a:prstGeom>
          <a:noFill/>
        </p:spPr>
        <p:txBody>
          <a:bodyPr wrap="square" rtlCol="0">
            <a:spAutoFit/>
          </a:bodyPr>
          <a:lstStyle/>
          <a:p>
            <a:r>
              <a:rPr lang="en-US" dirty="0"/>
              <a:t>Efficiency can not be calculated from PV-diagram</a:t>
            </a:r>
          </a:p>
        </p:txBody>
      </p:sp>
      <p:sp>
        <p:nvSpPr>
          <p:cNvPr id="7" name="Rectangle 2">
            <a:extLst>
              <a:ext uri="{FF2B5EF4-FFF2-40B4-BE49-F238E27FC236}">
                <a16:creationId xmlns:a16="http://schemas.microsoft.com/office/drawing/2014/main" id="{70901912-D122-4C1C-97F7-D14452D820BF}"/>
              </a:ext>
            </a:extLst>
          </p:cNvPr>
          <p:cNvSpPr txBox="1">
            <a:spLocks noChangeArrowheads="1"/>
          </p:cNvSpPr>
          <p:nvPr/>
        </p:nvSpPr>
        <p:spPr bwMode="auto">
          <a:xfrm>
            <a:off x="1964739" y="91556"/>
            <a:ext cx="5244391" cy="533400"/>
          </a:xfrm>
          <a:prstGeom prst="rect">
            <a:avLst/>
          </a:prstGeom>
          <a:solidFill>
            <a:srgbClr val="0000FF"/>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2400" b="1" kern="0" dirty="0">
                <a:solidFill>
                  <a:schemeClr val="bg1"/>
                </a:solidFill>
                <a:latin typeface="Times New Roman" panose="02020603050405020304" pitchFamily="18" charset="0"/>
                <a:cs typeface="Times New Roman" panose="02020603050405020304" pitchFamily="18" charset="0"/>
              </a:rPr>
              <a:t>Rankine cycle (</a:t>
            </a:r>
            <a:r>
              <a:rPr lang="en-US" sz="2400" b="1" kern="0" dirty="0" err="1">
                <a:solidFill>
                  <a:schemeClr val="bg1"/>
                </a:solidFill>
                <a:latin typeface="Times New Roman" panose="02020603050405020304" pitchFamily="18" charset="0"/>
                <a:cs typeface="Times New Roman" panose="02020603050405020304" pitchFamily="18" charset="0"/>
              </a:rPr>
              <a:t>cont</a:t>
            </a:r>
            <a:r>
              <a:rPr lang="en-US" sz="2400" b="1" kern="0" dirty="0">
                <a:solidFill>
                  <a:schemeClr val="bg1"/>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04FB1674-9199-4B63-827A-12FE902B1A5B}"/>
              </a:ext>
            </a:extLst>
          </p:cNvPr>
          <p:cNvSpPr txBox="1"/>
          <p:nvPr/>
        </p:nvSpPr>
        <p:spPr>
          <a:xfrm>
            <a:off x="1587966" y="1052730"/>
            <a:ext cx="2819400" cy="369332"/>
          </a:xfrm>
          <a:prstGeom prst="rect">
            <a:avLst/>
          </a:prstGeom>
          <a:noFill/>
        </p:spPr>
        <p:txBody>
          <a:bodyPr wrap="square" rtlCol="0">
            <a:spAutoFit/>
          </a:bodyPr>
          <a:lstStyle/>
          <a:p>
            <a:r>
              <a:rPr lang="en-US" dirty="0"/>
              <a:t>We must consider </a:t>
            </a:r>
            <a:r>
              <a:rPr lang="en-US" b="1" dirty="0"/>
              <a:t>Enthalpy</a:t>
            </a:r>
          </a:p>
        </p:txBody>
      </p:sp>
      <p:sp>
        <p:nvSpPr>
          <p:cNvPr id="10" name="TextBox 9">
            <a:extLst>
              <a:ext uri="{FF2B5EF4-FFF2-40B4-BE49-F238E27FC236}">
                <a16:creationId xmlns:a16="http://schemas.microsoft.com/office/drawing/2014/main" id="{275CA242-E078-4731-B8CE-071E4F30884B}"/>
              </a:ext>
            </a:extLst>
          </p:cNvPr>
          <p:cNvSpPr txBox="1"/>
          <p:nvPr/>
        </p:nvSpPr>
        <p:spPr>
          <a:xfrm>
            <a:off x="5628218" y="781221"/>
            <a:ext cx="3445461" cy="369332"/>
          </a:xfrm>
          <a:prstGeom prst="rect">
            <a:avLst/>
          </a:prstGeom>
          <a:noFill/>
        </p:spPr>
        <p:txBody>
          <a:bodyPr wrap="square" rtlCol="0">
            <a:spAutoFit/>
          </a:bodyPr>
          <a:lstStyle/>
          <a:p>
            <a:r>
              <a:rPr lang="en-US" dirty="0"/>
              <a:t>Because of phase change involved</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E59D319-D657-466D-8E08-FDC776861858}"/>
                  </a:ext>
                </a:extLst>
              </p:cNvPr>
              <p:cNvSpPr txBox="1"/>
              <p:nvPr/>
            </p:nvSpPr>
            <p:spPr>
              <a:xfrm>
                <a:off x="1250274" y="1489134"/>
                <a:ext cx="198120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𝐻</m:t>
                      </m:r>
                      <m:r>
                        <a:rPr lang="en-US" sz="2000" b="0" i="1" smtClean="0">
                          <a:latin typeface="Cambria Math" panose="02040503050406030204" pitchFamily="18" charset="0"/>
                        </a:rPr>
                        <m:t>=</m:t>
                      </m:r>
                      <m:r>
                        <a:rPr lang="en-US" sz="2000" b="0" i="1" smtClean="0">
                          <a:latin typeface="Cambria Math" panose="02040503050406030204" pitchFamily="18" charset="0"/>
                        </a:rPr>
                        <m:t>𝑈</m:t>
                      </m:r>
                      <m:r>
                        <a:rPr lang="en-US" sz="2000" b="0" i="1" smtClean="0">
                          <a:latin typeface="Cambria Math" panose="02040503050406030204" pitchFamily="18" charset="0"/>
                        </a:rPr>
                        <m:t>+</m:t>
                      </m:r>
                      <m:r>
                        <a:rPr lang="en-US" sz="2000" b="0" i="1" smtClean="0">
                          <a:latin typeface="Cambria Math" panose="02040503050406030204" pitchFamily="18" charset="0"/>
                        </a:rPr>
                        <m:t>𝑃𝑉</m:t>
                      </m:r>
                    </m:oMath>
                  </m:oMathPara>
                </a14:m>
                <a:endParaRPr lang="en-US" sz="2000" dirty="0"/>
              </a:p>
            </p:txBody>
          </p:sp>
        </mc:Choice>
        <mc:Fallback xmlns="">
          <p:sp>
            <p:nvSpPr>
              <p:cNvPr id="12" name="TextBox 11">
                <a:extLst>
                  <a:ext uri="{FF2B5EF4-FFF2-40B4-BE49-F238E27FC236}">
                    <a16:creationId xmlns:a16="http://schemas.microsoft.com/office/drawing/2014/main" id="{DE59D319-D657-466D-8E08-FDC776861858}"/>
                  </a:ext>
                </a:extLst>
              </p:cNvPr>
              <p:cNvSpPr txBox="1">
                <a:spLocks noRot="1" noChangeAspect="1" noMove="1" noResize="1" noEditPoints="1" noAdjustHandles="1" noChangeArrowheads="1" noChangeShapeType="1" noTextEdit="1"/>
              </p:cNvSpPr>
              <p:nvPr/>
            </p:nvSpPr>
            <p:spPr>
              <a:xfrm>
                <a:off x="1250274" y="1489134"/>
                <a:ext cx="1981200" cy="40011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6F5F4E3-AD96-4A28-9FE7-6C974D345FBF}"/>
                  </a:ext>
                </a:extLst>
              </p:cNvPr>
              <p:cNvSpPr txBox="1"/>
              <p:nvPr/>
            </p:nvSpPr>
            <p:spPr>
              <a:xfrm>
                <a:off x="4736636" y="1224502"/>
                <a:ext cx="2654764" cy="569900"/>
              </a:xfrm>
              <a:prstGeom prst="rect">
                <a:avLst/>
              </a:prstGeom>
              <a:noFill/>
            </p:spPr>
            <p:txBody>
              <a:bodyPr wrap="square" rtlCol="0">
                <a:spAutoFit/>
              </a:bodyPr>
              <a:lstStyle/>
              <a:p>
                <a:r>
                  <a:rPr lang="en-US" dirty="0"/>
                  <a:t>Efficiency,  </a:t>
                </a:r>
                <a14:m>
                  <m:oMath xmlns:m="http://schemas.openxmlformats.org/officeDocument/2006/math">
                    <m:r>
                      <a:rPr lang="en-US" sz="2000" b="0" i="1" smtClean="0">
                        <a:latin typeface="Cambria Math" panose="02040503050406030204" pitchFamily="18" charset="0"/>
                      </a:rPr>
                      <m:t>𝑒</m:t>
                    </m:r>
                    <m:r>
                      <a:rPr lang="en-US" sz="2000" b="0" i="1" smtClean="0">
                        <a:latin typeface="Cambria Math" panose="02040503050406030204" pitchFamily="18" charset="0"/>
                      </a:rPr>
                      <m:t>=1−</m:t>
                    </m:r>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𝑄</m:t>
                            </m:r>
                          </m:e>
                          <m:sub>
                            <m:r>
                              <a:rPr lang="en-US" sz="2000" b="0" i="1" smtClean="0">
                                <a:latin typeface="Cambria Math" panose="02040503050406030204" pitchFamily="18" charset="0"/>
                              </a:rPr>
                              <m:t>𝑐</m:t>
                            </m:r>
                          </m:sub>
                        </m:sSub>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𝑄</m:t>
                            </m:r>
                          </m:e>
                          <m:sub>
                            <m:r>
                              <a:rPr lang="en-US" sz="2000" b="0" i="1" smtClean="0">
                                <a:latin typeface="Cambria Math" panose="02040503050406030204" pitchFamily="18" charset="0"/>
                              </a:rPr>
                              <m:t>h</m:t>
                            </m:r>
                          </m:sub>
                        </m:sSub>
                      </m:den>
                    </m:f>
                  </m:oMath>
                </a14:m>
                <a:endParaRPr lang="en-US" sz="2000" dirty="0"/>
              </a:p>
            </p:txBody>
          </p:sp>
        </mc:Choice>
        <mc:Fallback xmlns="">
          <p:sp>
            <p:nvSpPr>
              <p:cNvPr id="13" name="TextBox 12">
                <a:extLst>
                  <a:ext uri="{FF2B5EF4-FFF2-40B4-BE49-F238E27FC236}">
                    <a16:creationId xmlns:a16="http://schemas.microsoft.com/office/drawing/2014/main" id="{D6F5F4E3-AD96-4A28-9FE7-6C974D345FBF}"/>
                  </a:ext>
                </a:extLst>
              </p:cNvPr>
              <p:cNvSpPr txBox="1">
                <a:spLocks noRot="1" noChangeAspect="1" noMove="1" noResize="1" noEditPoints="1" noAdjustHandles="1" noChangeArrowheads="1" noChangeShapeType="1" noTextEdit="1"/>
              </p:cNvSpPr>
              <p:nvPr/>
            </p:nvSpPr>
            <p:spPr>
              <a:xfrm>
                <a:off x="4736636" y="1224502"/>
                <a:ext cx="2654764" cy="569900"/>
              </a:xfrm>
              <a:prstGeom prst="rect">
                <a:avLst/>
              </a:prstGeom>
              <a:blipFill>
                <a:blip r:embed="rId3"/>
                <a:stretch>
                  <a:fillRect l="-1835" b="-53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014CF00-9D14-4366-A022-E60630E85438}"/>
                  </a:ext>
                </a:extLst>
              </p:cNvPr>
              <p:cNvSpPr txBox="1"/>
              <p:nvPr/>
            </p:nvSpPr>
            <p:spPr>
              <a:xfrm>
                <a:off x="3365484" y="1993838"/>
                <a:ext cx="219711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i="1" dirty="0" smtClean="0">
                              <a:latin typeface="Cambria Math" panose="02040503050406030204" pitchFamily="18" charset="0"/>
                            </a:rPr>
                          </m:ctrlPr>
                        </m:sSubPr>
                        <m:e>
                          <m:r>
                            <a:rPr lang="en-US" sz="2000" b="0" i="1" dirty="0" smtClean="0">
                              <a:latin typeface="Cambria Math" panose="02040503050406030204" pitchFamily="18" charset="0"/>
                            </a:rPr>
                            <m:t>𝑄</m:t>
                          </m:r>
                        </m:e>
                        <m:sub>
                          <m:r>
                            <a:rPr lang="en-US" sz="2000" b="0" i="1" dirty="0" smtClean="0">
                              <a:latin typeface="Cambria Math" panose="02040503050406030204" pitchFamily="18" charset="0"/>
                            </a:rPr>
                            <m:t>h</m:t>
                          </m:r>
                        </m:sub>
                      </m:sSub>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𝑈</m:t>
                          </m:r>
                        </m:e>
                        <m:sub>
                          <m:r>
                            <a:rPr lang="en-US" sz="2000" b="0" i="1" dirty="0" smtClean="0">
                              <a:latin typeface="Cambria Math" panose="02040503050406030204" pitchFamily="18" charset="0"/>
                            </a:rPr>
                            <m:t>h</m:t>
                          </m:r>
                        </m:sub>
                      </m:sSub>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d>
                            <m:dPr>
                              <m:ctrlPr>
                                <a:rPr lang="en-US" sz="2000" b="0" i="1" dirty="0" smtClean="0">
                                  <a:latin typeface="Cambria Math" panose="02040503050406030204" pitchFamily="18" charset="0"/>
                                </a:rPr>
                              </m:ctrlPr>
                            </m:dPr>
                            <m:e>
                              <m:r>
                                <a:rPr lang="en-US" sz="2000" b="0" i="1" dirty="0" smtClean="0">
                                  <a:latin typeface="Cambria Math" panose="02040503050406030204" pitchFamily="18" charset="0"/>
                                </a:rPr>
                                <m:t>𝑃𝑉</m:t>
                              </m:r>
                            </m:e>
                          </m:d>
                        </m:e>
                        <m:sub>
                          <m:r>
                            <a:rPr lang="en-US" sz="2000" b="0" i="1" dirty="0" smtClean="0">
                              <a:latin typeface="Cambria Math" panose="02040503050406030204" pitchFamily="18" charset="0"/>
                            </a:rPr>
                            <m:t>h</m:t>
                          </m:r>
                        </m:sub>
                      </m:sSub>
                    </m:oMath>
                  </m:oMathPara>
                </a14:m>
                <a:endParaRPr lang="en-US" sz="2000" dirty="0"/>
              </a:p>
            </p:txBody>
          </p:sp>
        </mc:Choice>
        <mc:Fallback xmlns="">
          <p:sp>
            <p:nvSpPr>
              <p:cNvPr id="14" name="TextBox 13">
                <a:extLst>
                  <a:ext uri="{FF2B5EF4-FFF2-40B4-BE49-F238E27FC236}">
                    <a16:creationId xmlns:a16="http://schemas.microsoft.com/office/drawing/2014/main" id="{C014CF00-9D14-4366-A022-E60630E85438}"/>
                  </a:ext>
                </a:extLst>
              </p:cNvPr>
              <p:cNvSpPr txBox="1">
                <a:spLocks noRot="1" noChangeAspect="1" noMove="1" noResize="1" noEditPoints="1" noAdjustHandles="1" noChangeArrowheads="1" noChangeShapeType="1" noTextEdit="1"/>
              </p:cNvSpPr>
              <p:nvPr/>
            </p:nvSpPr>
            <p:spPr>
              <a:xfrm>
                <a:off x="3365484" y="1993838"/>
                <a:ext cx="2197116" cy="400110"/>
              </a:xfrm>
              <a:prstGeom prst="rect">
                <a:avLst/>
              </a:prstGeom>
              <a:blipFill>
                <a:blip r:embed="rId4"/>
                <a:stretch>
                  <a:fillRect b="-10606"/>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AE7BB3B2-5DCC-4468-BECB-4FEF2E67B01A}"/>
              </a:ext>
            </a:extLst>
          </p:cNvPr>
          <p:cNvSpPr txBox="1"/>
          <p:nvPr/>
        </p:nvSpPr>
        <p:spPr>
          <a:xfrm>
            <a:off x="3240580" y="1713801"/>
            <a:ext cx="1333500" cy="369332"/>
          </a:xfrm>
          <a:prstGeom prst="rect">
            <a:avLst/>
          </a:prstGeom>
          <a:noFill/>
        </p:spPr>
        <p:txBody>
          <a:bodyPr wrap="square" rtlCol="0">
            <a:spAutoFit/>
          </a:bodyPr>
          <a:lstStyle/>
          <a:p>
            <a:r>
              <a:rPr lang="en-US" dirty="0"/>
              <a:t>In this case,</a:t>
            </a:r>
          </a:p>
        </p:txBody>
      </p:sp>
      <p:sp>
        <p:nvSpPr>
          <p:cNvPr id="16" name="TextBox 15">
            <a:extLst>
              <a:ext uri="{FF2B5EF4-FFF2-40B4-BE49-F238E27FC236}">
                <a16:creationId xmlns:a16="http://schemas.microsoft.com/office/drawing/2014/main" id="{04F5624B-2FC2-4E01-85FA-C05740474A5D}"/>
              </a:ext>
            </a:extLst>
          </p:cNvPr>
          <p:cNvSpPr txBox="1"/>
          <p:nvPr/>
        </p:nvSpPr>
        <p:spPr>
          <a:xfrm>
            <a:off x="5696274" y="1870727"/>
            <a:ext cx="3312619" cy="923330"/>
          </a:xfrm>
          <a:prstGeom prst="rect">
            <a:avLst/>
          </a:prstGeom>
          <a:noFill/>
        </p:spPr>
        <p:txBody>
          <a:bodyPr wrap="square" rtlCol="0">
            <a:spAutoFit/>
          </a:bodyPr>
          <a:lstStyle/>
          <a:p>
            <a:r>
              <a:rPr lang="en-US" dirty="0"/>
              <a:t>Since heat is absorbed and expelled at constant P, while phase changes in both stages</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156592E-89AE-43FC-AE8A-50F47F36DD32}"/>
                  </a:ext>
                </a:extLst>
              </p:cNvPr>
              <p:cNvSpPr txBox="1"/>
              <p:nvPr/>
            </p:nvSpPr>
            <p:spPr>
              <a:xfrm>
                <a:off x="3378752" y="2356543"/>
                <a:ext cx="204471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i="1" dirty="0" smtClean="0">
                              <a:latin typeface="Cambria Math" panose="02040503050406030204" pitchFamily="18" charset="0"/>
                            </a:rPr>
                          </m:ctrlPr>
                        </m:sSubPr>
                        <m:e>
                          <m:r>
                            <a:rPr lang="en-US" sz="2000" b="0" i="1" dirty="0" smtClean="0">
                              <a:latin typeface="Cambria Math" panose="02040503050406030204" pitchFamily="18" charset="0"/>
                            </a:rPr>
                            <m:t>𝑄</m:t>
                          </m:r>
                        </m:e>
                        <m:sub>
                          <m:r>
                            <a:rPr lang="en-US" sz="2000" b="0" i="1" dirty="0" smtClean="0">
                              <a:latin typeface="Cambria Math" panose="02040503050406030204" pitchFamily="18" charset="0"/>
                            </a:rPr>
                            <m:t>𝑐</m:t>
                          </m:r>
                        </m:sub>
                      </m:sSub>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𝑈</m:t>
                          </m:r>
                        </m:e>
                        <m:sub>
                          <m:r>
                            <a:rPr lang="en-US" sz="2000" b="0" i="1" dirty="0" smtClean="0">
                              <a:latin typeface="Cambria Math" panose="02040503050406030204" pitchFamily="18" charset="0"/>
                            </a:rPr>
                            <m:t>𝑐</m:t>
                          </m:r>
                        </m:sub>
                      </m:sSub>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d>
                            <m:dPr>
                              <m:ctrlPr>
                                <a:rPr lang="en-US" sz="2000" b="0" i="1" dirty="0" smtClean="0">
                                  <a:latin typeface="Cambria Math" panose="02040503050406030204" pitchFamily="18" charset="0"/>
                                </a:rPr>
                              </m:ctrlPr>
                            </m:dPr>
                            <m:e>
                              <m:r>
                                <a:rPr lang="en-US" sz="2000" b="0" i="1" dirty="0" smtClean="0">
                                  <a:latin typeface="Cambria Math" panose="02040503050406030204" pitchFamily="18" charset="0"/>
                                </a:rPr>
                                <m:t>𝑃𝑉</m:t>
                              </m:r>
                            </m:e>
                          </m:d>
                        </m:e>
                        <m:sub>
                          <m:r>
                            <a:rPr lang="en-US" sz="2000" b="0" i="1" dirty="0" smtClean="0">
                              <a:latin typeface="Cambria Math" panose="02040503050406030204" pitchFamily="18" charset="0"/>
                            </a:rPr>
                            <m:t>𝑐</m:t>
                          </m:r>
                        </m:sub>
                      </m:sSub>
                    </m:oMath>
                  </m:oMathPara>
                </a14:m>
                <a:endParaRPr lang="en-US" sz="2000" dirty="0"/>
              </a:p>
            </p:txBody>
          </p:sp>
        </mc:Choice>
        <mc:Fallback xmlns="">
          <p:sp>
            <p:nvSpPr>
              <p:cNvPr id="17" name="TextBox 16">
                <a:extLst>
                  <a:ext uri="{FF2B5EF4-FFF2-40B4-BE49-F238E27FC236}">
                    <a16:creationId xmlns:a16="http://schemas.microsoft.com/office/drawing/2014/main" id="{9156592E-89AE-43FC-AE8A-50F47F36DD32}"/>
                  </a:ext>
                </a:extLst>
              </p:cNvPr>
              <p:cNvSpPr txBox="1">
                <a:spLocks noRot="1" noChangeAspect="1" noMove="1" noResize="1" noEditPoints="1" noAdjustHandles="1" noChangeArrowheads="1" noChangeShapeType="1" noTextEdit="1"/>
              </p:cNvSpPr>
              <p:nvPr/>
            </p:nvSpPr>
            <p:spPr>
              <a:xfrm>
                <a:off x="3378752" y="2356543"/>
                <a:ext cx="2044716" cy="400110"/>
              </a:xfrm>
              <a:prstGeom prst="rect">
                <a:avLst/>
              </a:prstGeom>
              <a:blipFill>
                <a:blip r:embed="rId5"/>
                <a:stretch>
                  <a:fillRect b="-10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B9198C1-3859-4D5D-964F-660DFC8AEFB0}"/>
                  </a:ext>
                </a:extLst>
              </p:cNvPr>
              <p:cNvSpPr txBox="1"/>
              <p:nvPr/>
            </p:nvSpPr>
            <p:spPr>
              <a:xfrm>
                <a:off x="6413699" y="2996389"/>
                <a:ext cx="2438621" cy="400110"/>
              </a:xfrm>
              <a:prstGeom prst="rect">
                <a:avLst/>
              </a:prstGeom>
              <a:noFill/>
            </p:spPr>
            <p:txBody>
              <a:bodyPr wrap="square" rtlCol="0">
                <a:spAutoFit/>
              </a:bodyPr>
              <a:lstStyle/>
              <a:p>
                <a:r>
                  <a:rPr lang="en-US" sz="2000" dirty="0"/>
                  <a:t>&amp;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𝑄</m:t>
                        </m:r>
                      </m:e>
                      <m:sub>
                        <m:r>
                          <a:rPr lang="en-US" sz="2000" b="0" i="1" smtClean="0">
                            <a:latin typeface="Cambria Math" panose="02040503050406030204" pitchFamily="18" charset="0"/>
                          </a:rPr>
                          <m:t>𝑐</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𝐻</m:t>
                        </m:r>
                      </m:e>
                      <m:sub>
                        <m:r>
                          <a:rPr lang="en-US" sz="2000" b="0" i="1" smtClean="0">
                            <a:latin typeface="Cambria Math" panose="02040503050406030204" pitchFamily="18" charset="0"/>
                          </a:rPr>
                          <m:t>4</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𝐻</m:t>
                        </m:r>
                      </m:e>
                      <m:sub>
                        <m:r>
                          <a:rPr lang="en-US" sz="2000" b="0" i="1" smtClean="0">
                            <a:latin typeface="Cambria Math" panose="02040503050406030204" pitchFamily="18" charset="0"/>
                          </a:rPr>
                          <m:t>1</m:t>
                        </m:r>
                      </m:sub>
                    </m:sSub>
                  </m:oMath>
                </a14:m>
                <a:endParaRPr lang="en-US" sz="2000" dirty="0"/>
              </a:p>
            </p:txBody>
          </p:sp>
        </mc:Choice>
        <mc:Fallback xmlns="">
          <p:sp>
            <p:nvSpPr>
              <p:cNvPr id="18" name="TextBox 17">
                <a:extLst>
                  <a:ext uri="{FF2B5EF4-FFF2-40B4-BE49-F238E27FC236}">
                    <a16:creationId xmlns:a16="http://schemas.microsoft.com/office/drawing/2014/main" id="{7B9198C1-3859-4D5D-964F-660DFC8AEFB0}"/>
                  </a:ext>
                </a:extLst>
              </p:cNvPr>
              <p:cNvSpPr txBox="1">
                <a:spLocks noRot="1" noChangeAspect="1" noMove="1" noResize="1" noEditPoints="1" noAdjustHandles="1" noChangeArrowheads="1" noChangeShapeType="1" noTextEdit="1"/>
              </p:cNvSpPr>
              <p:nvPr/>
            </p:nvSpPr>
            <p:spPr>
              <a:xfrm>
                <a:off x="6413699" y="2996389"/>
                <a:ext cx="2438621" cy="400110"/>
              </a:xfrm>
              <a:prstGeom prst="rect">
                <a:avLst/>
              </a:prstGeom>
              <a:blipFill>
                <a:blip r:embed="rId6"/>
                <a:stretch>
                  <a:fillRect l="-2500" t="-9231" b="-2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32FF94F-5C89-4773-BF8E-F40CAA28444B}"/>
                  </a:ext>
                </a:extLst>
              </p:cNvPr>
              <p:cNvSpPr txBox="1"/>
              <p:nvPr/>
            </p:nvSpPr>
            <p:spPr>
              <a:xfrm>
                <a:off x="4603919" y="2991645"/>
                <a:ext cx="204471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𝑄</m:t>
                          </m:r>
                        </m:e>
                        <m:sub>
                          <m:r>
                            <a:rPr lang="en-US" sz="2000" b="0" i="1" smtClean="0">
                              <a:latin typeface="Cambria Math" panose="02040503050406030204" pitchFamily="18" charset="0"/>
                            </a:rPr>
                            <m:t>h</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𝐻</m:t>
                          </m:r>
                        </m:e>
                        <m:sub>
                          <m:r>
                            <a:rPr lang="en-US" sz="2000" b="0" i="1" smtClean="0">
                              <a:latin typeface="Cambria Math" panose="02040503050406030204" pitchFamily="18" charset="0"/>
                            </a:rPr>
                            <m:t>3</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𝐻</m:t>
                          </m:r>
                        </m:e>
                        <m:sub>
                          <m:r>
                            <a:rPr lang="en-US" sz="2000" b="0" i="1" smtClean="0">
                              <a:latin typeface="Cambria Math" panose="02040503050406030204" pitchFamily="18" charset="0"/>
                            </a:rPr>
                            <m:t>2</m:t>
                          </m:r>
                        </m:sub>
                      </m:sSub>
                    </m:oMath>
                  </m:oMathPara>
                </a14:m>
                <a:endParaRPr lang="en-US" sz="2000" dirty="0"/>
              </a:p>
            </p:txBody>
          </p:sp>
        </mc:Choice>
        <mc:Fallback xmlns="">
          <p:sp>
            <p:nvSpPr>
              <p:cNvPr id="19" name="TextBox 18">
                <a:extLst>
                  <a:ext uri="{FF2B5EF4-FFF2-40B4-BE49-F238E27FC236}">
                    <a16:creationId xmlns:a16="http://schemas.microsoft.com/office/drawing/2014/main" id="{032FF94F-5C89-4773-BF8E-F40CAA28444B}"/>
                  </a:ext>
                </a:extLst>
              </p:cNvPr>
              <p:cNvSpPr txBox="1">
                <a:spLocks noRot="1" noChangeAspect="1" noMove="1" noResize="1" noEditPoints="1" noAdjustHandles="1" noChangeArrowheads="1" noChangeShapeType="1" noTextEdit="1"/>
              </p:cNvSpPr>
              <p:nvPr/>
            </p:nvSpPr>
            <p:spPr>
              <a:xfrm>
                <a:off x="4603919" y="2991645"/>
                <a:ext cx="2044716" cy="400110"/>
              </a:xfrm>
              <a:prstGeom prst="rect">
                <a:avLst/>
              </a:prstGeom>
              <a:blipFill>
                <a:blip r:embed="rId7"/>
                <a:stretch>
                  <a:fillRect b="-10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A16565B-4E22-4D75-B090-4FDC12BE49F2}"/>
                  </a:ext>
                </a:extLst>
              </p:cNvPr>
              <p:cNvSpPr txBox="1"/>
              <p:nvPr/>
            </p:nvSpPr>
            <p:spPr>
              <a:xfrm>
                <a:off x="5313540" y="3481014"/>
                <a:ext cx="2538413" cy="567399"/>
              </a:xfrm>
              <a:prstGeom prst="rect">
                <a:avLst/>
              </a:prstGeom>
              <a:noFill/>
            </p:spPr>
            <p:txBody>
              <a:bodyPr wrap="square" rtlCol="0">
                <a:spAutoFit/>
              </a:bodyPr>
              <a:lstStyle/>
              <a:p>
                <a:r>
                  <a:rPr lang="en-US" sz="2000" dirty="0">
                    <a:sym typeface="Wingdings" panose="05000000000000000000" pitchFamily="2" charset="2"/>
                  </a:rPr>
                  <a:t>     </a:t>
                </a:r>
                <a14:m>
                  <m:oMath xmlns:m="http://schemas.openxmlformats.org/officeDocument/2006/math">
                    <m:r>
                      <a:rPr lang="en-US" sz="2000" b="0" i="1" smtClean="0">
                        <a:latin typeface="Cambria Math" panose="02040503050406030204" pitchFamily="18" charset="0"/>
                        <a:sym typeface="Wingdings" panose="05000000000000000000" pitchFamily="2" charset="2"/>
                      </a:rPr>
                      <m:t>𝑒</m:t>
                    </m:r>
                    <m:r>
                      <a:rPr lang="en-US" sz="2000" b="0" i="1" smtClean="0">
                        <a:latin typeface="Cambria Math" panose="02040503050406030204" pitchFamily="18" charset="0"/>
                        <a:sym typeface="Wingdings" panose="05000000000000000000" pitchFamily="2" charset="2"/>
                      </a:rPr>
                      <m:t>=1−</m:t>
                    </m:r>
                    <m:f>
                      <m:fPr>
                        <m:ctrlPr>
                          <a:rPr lang="en-US" sz="2000" b="0" i="1" smtClean="0">
                            <a:latin typeface="Cambria Math" panose="02040503050406030204" pitchFamily="18" charset="0"/>
                            <a:sym typeface="Wingdings" panose="05000000000000000000" pitchFamily="2" charset="2"/>
                          </a:rPr>
                        </m:ctrlPr>
                      </m:fPr>
                      <m:num>
                        <m:sSub>
                          <m:sSubPr>
                            <m:ctrlPr>
                              <a:rPr lang="en-US" sz="2000" b="0" i="1" smtClean="0">
                                <a:latin typeface="Cambria Math" panose="02040503050406030204" pitchFamily="18" charset="0"/>
                                <a:sym typeface="Wingdings" panose="05000000000000000000" pitchFamily="2" charset="2"/>
                              </a:rPr>
                            </m:ctrlPr>
                          </m:sSubPr>
                          <m:e>
                            <m:r>
                              <a:rPr lang="en-US" sz="2000" b="0" i="1" smtClean="0">
                                <a:latin typeface="Cambria Math" panose="02040503050406030204" pitchFamily="18" charset="0"/>
                                <a:sym typeface="Wingdings" panose="05000000000000000000" pitchFamily="2" charset="2"/>
                              </a:rPr>
                              <m:t>𝐻</m:t>
                            </m:r>
                          </m:e>
                          <m:sub>
                            <m:r>
                              <a:rPr lang="en-US" sz="2000" b="0" i="1" smtClean="0">
                                <a:latin typeface="Cambria Math" panose="02040503050406030204" pitchFamily="18" charset="0"/>
                                <a:sym typeface="Wingdings" panose="05000000000000000000" pitchFamily="2" charset="2"/>
                              </a:rPr>
                              <m:t>4</m:t>
                            </m:r>
                          </m:sub>
                        </m:sSub>
                        <m:r>
                          <a:rPr lang="en-US" sz="2000" b="0" i="1" smtClean="0">
                            <a:latin typeface="Cambria Math" panose="02040503050406030204" pitchFamily="18" charset="0"/>
                            <a:sym typeface="Wingdings" panose="05000000000000000000" pitchFamily="2" charset="2"/>
                          </a:rPr>
                          <m:t>−</m:t>
                        </m:r>
                        <m:sSub>
                          <m:sSubPr>
                            <m:ctrlPr>
                              <a:rPr lang="en-US" sz="2000" b="0" i="1" smtClean="0">
                                <a:latin typeface="Cambria Math" panose="02040503050406030204" pitchFamily="18" charset="0"/>
                                <a:sym typeface="Wingdings" panose="05000000000000000000" pitchFamily="2" charset="2"/>
                              </a:rPr>
                            </m:ctrlPr>
                          </m:sSubPr>
                          <m:e>
                            <m:r>
                              <a:rPr lang="en-US" sz="2000" b="0" i="1" smtClean="0">
                                <a:latin typeface="Cambria Math" panose="02040503050406030204" pitchFamily="18" charset="0"/>
                                <a:sym typeface="Wingdings" panose="05000000000000000000" pitchFamily="2" charset="2"/>
                              </a:rPr>
                              <m:t>𝐻</m:t>
                            </m:r>
                          </m:e>
                          <m:sub>
                            <m:r>
                              <a:rPr lang="en-US" sz="2000" b="0" i="1" smtClean="0">
                                <a:latin typeface="Cambria Math" panose="02040503050406030204" pitchFamily="18" charset="0"/>
                                <a:sym typeface="Wingdings" panose="05000000000000000000" pitchFamily="2" charset="2"/>
                              </a:rPr>
                              <m:t>1</m:t>
                            </m:r>
                          </m:sub>
                        </m:sSub>
                      </m:num>
                      <m:den>
                        <m:sSub>
                          <m:sSubPr>
                            <m:ctrlPr>
                              <a:rPr lang="en-US" sz="2000" b="0" i="1" smtClean="0">
                                <a:latin typeface="Cambria Math" panose="02040503050406030204" pitchFamily="18" charset="0"/>
                                <a:sym typeface="Wingdings" panose="05000000000000000000" pitchFamily="2" charset="2"/>
                              </a:rPr>
                            </m:ctrlPr>
                          </m:sSubPr>
                          <m:e>
                            <m:r>
                              <a:rPr lang="en-US" sz="2000" b="0" i="1" smtClean="0">
                                <a:latin typeface="Cambria Math" panose="02040503050406030204" pitchFamily="18" charset="0"/>
                                <a:sym typeface="Wingdings" panose="05000000000000000000" pitchFamily="2" charset="2"/>
                              </a:rPr>
                              <m:t>𝐻</m:t>
                            </m:r>
                          </m:e>
                          <m:sub>
                            <m:r>
                              <a:rPr lang="en-US" sz="2000" b="0" i="1" smtClean="0">
                                <a:latin typeface="Cambria Math" panose="02040503050406030204" pitchFamily="18" charset="0"/>
                                <a:sym typeface="Wingdings" panose="05000000000000000000" pitchFamily="2" charset="2"/>
                              </a:rPr>
                              <m:t>3</m:t>
                            </m:r>
                          </m:sub>
                        </m:sSub>
                        <m:r>
                          <a:rPr lang="en-US" sz="2000" b="0" i="1" smtClean="0">
                            <a:latin typeface="Cambria Math" panose="02040503050406030204" pitchFamily="18" charset="0"/>
                            <a:sym typeface="Wingdings" panose="05000000000000000000" pitchFamily="2" charset="2"/>
                          </a:rPr>
                          <m:t>−</m:t>
                        </m:r>
                        <m:sSub>
                          <m:sSubPr>
                            <m:ctrlPr>
                              <a:rPr lang="en-US" sz="2000" b="0" i="1" smtClean="0">
                                <a:latin typeface="Cambria Math" panose="02040503050406030204" pitchFamily="18" charset="0"/>
                                <a:sym typeface="Wingdings" panose="05000000000000000000" pitchFamily="2" charset="2"/>
                              </a:rPr>
                            </m:ctrlPr>
                          </m:sSubPr>
                          <m:e>
                            <m:r>
                              <a:rPr lang="en-US" sz="2000" b="0" i="1" smtClean="0">
                                <a:latin typeface="Cambria Math" panose="02040503050406030204" pitchFamily="18" charset="0"/>
                                <a:sym typeface="Wingdings" panose="05000000000000000000" pitchFamily="2" charset="2"/>
                              </a:rPr>
                              <m:t>𝐻</m:t>
                            </m:r>
                          </m:e>
                          <m:sub>
                            <m:r>
                              <a:rPr lang="en-US" sz="2000" b="0" i="1" smtClean="0">
                                <a:latin typeface="Cambria Math" panose="02040503050406030204" pitchFamily="18" charset="0"/>
                                <a:sym typeface="Wingdings" panose="05000000000000000000" pitchFamily="2" charset="2"/>
                              </a:rPr>
                              <m:t>2</m:t>
                            </m:r>
                          </m:sub>
                        </m:sSub>
                      </m:den>
                    </m:f>
                  </m:oMath>
                </a14:m>
                <a:endParaRPr lang="en-US" sz="2000" dirty="0"/>
              </a:p>
            </p:txBody>
          </p:sp>
        </mc:Choice>
        <mc:Fallback xmlns="">
          <p:sp>
            <p:nvSpPr>
              <p:cNvPr id="20" name="TextBox 19">
                <a:extLst>
                  <a:ext uri="{FF2B5EF4-FFF2-40B4-BE49-F238E27FC236}">
                    <a16:creationId xmlns:a16="http://schemas.microsoft.com/office/drawing/2014/main" id="{AA16565B-4E22-4D75-B090-4FDC12BE49F2}"/>
                  </a:ext>
                </a:extLst>
              </p:cNvPr>
              <p:cNvSpPr txBox="1">
                <a:spLocks noRot="1" noChangeAspect="1" noMove="1" noResize="1" noEditPoints="1" noAdjustHandles="1" noChangeArrowheads="1" noChangeShapeType="1" noTextEdit="1"/>
              </p:cNvSpPr>
              <p:nvPr/>
            </p:nvSpPr>
            <p:spPr>
              <a:xfrm>
                <a:off x="5313540" y="3481014"/>
                <a:ext cx="2538413" cy="567399"/>
              </a:xfrm>
              <a:prstGeom prst="rect">
                <a:avLst/>
              </a:prstGeom>
              <a:blipFill>
                <a:blip r:embed="rId8"/>
                <a:stretch>
                  <a:fillRect l="-2644"/>
                </a:stretch>
              </a:blipFill>
            </p:spPr>
            <p:txBody>
              <a:bodyPr/>
              <a:lstStyle/>
              <a:p>
                <a:r>
                  <a:rPr lang="en-US">
                    <a:noFill/>
                  </a:rPr>
                  <a:t> </a:t>
                </a:r>
              </a:p>
            </p:txBody>
          </p:sp>
        </mc:Fallback>
      </mc:AlternateContent>
      <p:grpSp>
        <p:nvGrpSpPr>
          <p:cNvPr id="24" name="Group 23">
            <a:extLst>
              <a:ext uri="{FF2B5EF4-FFF2-40B4-BE49-F238E27FC236}">
                <a16:creationId xmlns:a16="http://schemas.microsoft.com/office/drawing/2014/main" id="{537F39A8-0E2A-434D-8084-4E579493B928}"/>
              </a:ext>
            </a:extLst>
          </p:cNvPr>
          <p:cNvGrpSpPr/>
          <p:nvPr/>
        </p:nvGrpSpPr>
        <p:grpSpPr>
          <a:xfrm>
            <a:off x="4894471" y="4010184"/>
            <a:ext cx="4062493" cy="1072387"/>
            <a:chOff x="4433105" y="3418961"/>
            <a:chExt cx="4311833" cy="883015"/>
          </a:xfrm>
        </p:grpSpPr>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5E0E75B-4583-4210-97A3-668F1336DCC6}"/>
                    </a:ext>
                  </a:extLst>
                </p:cNvPr>
                <p:cNvSpPr txBox="1"/>
                <p:nvPr/>
              </p:nvSpPr>
              <p:spPr>
                <a:xfrm>
                  <a:off x="6024519" y="3550624"/>
                  <a:ext cx="134300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𝐻</m:t>
                            </m:r>
                          </m:e>
                          <m:sub>
                            <m:r>
                              <a:rPr lang="en-US" sz="2000" b="0" i="1" smtClean="0">
                                <a:latin typeface="Cambria Math" panose="02040503050406030204" pitchFamily="18" charset="0"/>
                              </a:rPr>
                              <m:t>2</m:t>
                            </m:r>
                          </m:sub>
                        </m:sSub>
                        <m:r>
                          <a:rPr lang="en-US" sz="2000" i="1" smtClean="0">
                            <a:latin typeface="Cambria Math" panose="02040503050406030204" pitchFamily="18" charset="0"/>
                            <a:ea typeface="Cambria Math" panose="02040503050406030204" pitchFamily="18" charset="0"/>
                          </a:rPr>
                          <m:t>≈</m:t>
                        </m:r>
                        <m:sSub>
                          <m:sSubPr>
                            <m:ctrlPr>
                              <a:rPr lang="en-US" sz="200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𝐻</m:t>
                            </m:r>
                          </m:e>
                          <m:sub>
                            <m:r>
                              <a:rPr lang="en-US" sz="2000" b="0" i="1" smtClean="0">
                                <a:latin typeface="Cambria Math" panose="02040503050406030204" pitchFamily="18" charset="0"/>
                                <a:ea typeface="Cambria Math" panose="02040503050406030204" pitchFamily="18" charset="0"/>
                              </a:rPr>
                              <m:t>1</m:t>
                            </m:r>
                          </m:sub>
                        </m:sSub>
                      </m:oMath>
                    </m:oMathPara>
                  </a14:m>
                  <a:endParaRPr lang="en-US" sz="2000" dirty="0"/>
                </a:p>
              </p:txBody>
            </p:sp>
          </mc:Choice>
          <mc:Fallback xmlns="">
            <p:sp>
              <p:nvSpPr>
                <p:cNvPr id="21" name="TextBox 20">
                  <a:extLst>
                    <a:ext uri="{FF2B5EF4-FFF2-40B4-BE49-F238E27FC236}">
                      <a16:creationId xmlns:a16="http://schemas.microsoft.com/office/drawing/2014/main" id="{75E0E75B-4583-4210-97A3-668F1336DCC6}"/>
                    </a:ext>
                  </a:extLst>
                </p:cNvPr>
                <p:cNvSpPr txBox="1">
                  <a:spLocks noRot="1" noChangeAspect="1" noMove="1" noResize="1" noEditPoints="1" noAdjustHandles="1" noChangeArrowheads="1" noChangeShapeType="1" noTextEdit="1"/>
                </p:cNvSpPr>
                <p:nvPr/>
              </p:nvSpPr>
              <p:spPr>
                <a:xfrm>
                  <a:off x="6024519" y="3550624"/>
                  <a:ext cx="1343008" cy="400110"/>
                </a:xfrm>
                <a:prstGeom prst="rect">
                  <a:avLst/>
                </a:prstGeom>
                <a:blipFill>
                  <a:blip r:embed="rId9"/>
                  <a:stretch>
                    <a:fillRect b="-1515"/>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0544834A-A000-4F6C-BECD-B2F095FFD4D2}"/>
                </a:ext>
              </a:extLst>
            </p:cNvPr>
            <p:cNvSpPr txBox="1"/>
            <p:nvPr/>
          </p:nvSpPr>
          <p:spPr>
            <a:xfrm>
              <a:off x="4433105" y="3418961"/>
              <a:ext cx="2311099" cy="646331"/>
            </a:xfrm>
            <a:prstGeom prst="rect">
              <a:avLst/>
            </a:prstGeom>
            <a:noFill/>
          </p:spPr>
          <p:txBody>
            <a:bodyPr wrap="square" rtlCol="0">
              <a:spAutoFit/>
            </a:bodyPr>
            <a:lstStyle/>
            <a:p>
              <a:r>
                <a:rPr lang="en-US" dirty="0"/>
                <a:t>A pretty good assumptions is </a:t>
              </a:r>
            </a:p>
          </p:txBody>
        </p:sp>
        <p:sp>
          <p:nvSpPr>
            <p:cNvPr id="23" name="TextBox 22">
              <a:extLst>
                <a:ext uri="{FF2B5EF4-FFF2-40B4-BE49-F238E27FC236}">
                  <a16:creationId xmlns:a16="http://schemas.microsoft.com/office/drawing/2014/main" id="{A6C12FEA-C903-4123-A583-5565BE81723D}"/>
                </a:ext>
              </a:extLst>
            </p:cNvPr>
            <p:cNvSpPr txBox="1"/>
            <p:nvPr/>
          </p:nvSpPr>
          <p:spPr>
            <a:xfrm>
              <a:off x="4735746" y="3932644"/>
              <a:ext cx="4009192" cy="369332"/>
            </a:xfrm>
            <a:prstGeom prst="rect">
              <a:avLst/>
            </a:prstGeom>
            <a:noFill/>
          </p:spPr>
          <p:txBody>
            <a:bodyPr wrap="square" rtlCol="0">
              <a:spAutoFit/>
            </a:bodyPr>
            <a:lstStyle/>
            <a:p>
              <a:r>
                <a:rPr lang="en-US" dirty="0"/>
                <a:t>Since at both stages, the phase is liquid</a:t>
              </a:r>
            </a:p>
          </p:txBody>
        </p:sp>
      </p:gr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0B206C5F-1A14-4190-A935-8272D19A118F}"/>
                  </a:ext>
                </a:extLst>
              </p:cNvPr>
              <p:cNvSpPr txBox="1"/>
              <p:nvPr/>
            </p:nvSpPr>
            <p:spPr>
              <a:xfrm>
                <a:off x="4928977" y="5254893"/>
                <a:ext cx="2212533" cy="720454"/>
              </a:xfrm>
              <a:prstGeom prst="rect">
                <a:avLst/>
              </a:prstGeom>
              <a:noFill/>
              <a:ln w="15875">
                <a:solidFill>
                  <a:srgbClr val="FF0000"/>
                </a:solidFill>
              </a:ln>
            </p:spPr>
            <p:txBody>
              <a:bodyPr wrap="square" rtlCol="0">
                <a:spAutoFit/>
              </a:bodyPr>
              <a:lstStyle/>
              <a:p>
                <a:pPr/>
                <a14:m>
                  <m:oMathPara xmlns:m="http://schemas.openxmlformats.org/officeDocument/2006/math">
                    <m:oMathParaPr>
                      <m:jc m:val="center"/>
                    </m:oMathParaPr>
                    <m:oMath xmlns:m="http://schemas.openxmlformats.org/officeDocument/2006/math">
                      <m:r>
                        <a:rPr lang="en-US" sz="2000" b="0" i="1" smtClean="0">
                          <a:latin typeface="Cambria Math" panose="02040503050406030204" pitchFamily="18" charset="0"/>
                          <a:sym typeface="Wingdings" panose="05000000000000000000" pitchFamily="2" charset="2"/>
                        </a:rPr>
                        <m:t>𝑒</m:t>
                      </m:r>
                      <m:r>
                        <a:rPr lang="en-US" sz="2000" b="0" i="1" smtClean="0">
                          <a:latin typeface="Cambria Math" panose="02040503050406030204" pitchFamily="18" charset="0"/>
                          <a:sym typeface="Wingdings" panose="05000000000000000000" pitchFamily="2" charset="2"/>
                        </a:rPr>
                        <m:t>=1−</m:t>
                      </m:r>
                      <m:f>
                        <m:fPr>
                          <m:ctrlPr>
                            <a:rPr lang="en-US" sz="2000" b="0" i="1" smtClean="0">
                              <a:latin typeface="Cambria Math" panose="02040503050406030204" pitchFamily="18" charset="0"/>
                              <a:sym typeface="Wingdings" panose="05000000000000000000" pitchFamily="2" charset="2"/>
                            </a:rPr>
                          </m:ctrlPr>
                        </m:fPr>
                        <m:num>
                          <m:sSub>
                            <m:sSubPr>
                              <m:ctrlPr>
                                <a:rPr lang="en-US" sz="2000" b="0" i="1" smtClean="0">
                                  <a:latin typeface="Cambria Math" panose="02040503050406030204" pitchFamily="18" charset="0"/>
                                  <a:sym typeface="Wingdings" panose="05000000000000000000" pitchFamily="2" charset="2"/>
                                </a:rPr>
                              </m:ctrlPr>
                            </m:sSubPr>
                            <m:e>
                              <m:r>
                                <a:rPr lang="en-US" sz="2000" b="0" i="1" smtClean="0">
                                  <a:latin typeface="Cambria Math" panose="02040503050406030204" pitchFamily="18" charset="0"/>
                                  <a:sym typeface="Wingdings" panose="05000000000000000000" pitchFamily="2" charset="2"/>
                                </a:rPr>
                                <m:t>𝐻</m:t>
                              </m:r>
                            </m:e>
                            <m:sub>
                              <m:r>
                                <a:rPr lang="en-US" sz="2000" b="0" i="1" smtClean="0">
                                  <a:latin typeface="Cambria Math" panose="02040503050406030204" pitchFamily="18" charset="0"/>
                                  <a:sym typeface="Wingdings" panose="05000000000000000000" pitchFamily="2" charset="2"/>
                                </a:rPr>
                                <m:t>4</m:t>
                              </m:r>
                            </m:sub>
                          </m:sSub>
                          <m:r>
                            <a:rPr lang="en-US" sz="2000" b="0" i="1" smtClean="0">
                              <a:latin typeface="Cambria Math" panose="02040503050406030204" pitchFamily="18" charset="0"/>
                              <a:sym typeface="Wingdings" panose="05000000000000000000" pitchFamily="2" charset="2"/>
                            </a:rPr>
                            <m:t>−</m:t>
                          </m:r>
                          <m:sSub>
                            <m:sSubPr>
                              <m:ctrlPr>
                                <a:rPr lang="en-US" sz="2000" b="0" i="1" smtClean="0">
                                  <a:latin typeface="Cambria Math" panose="02040503050406030204" pitchFamily="18" charset="0"/>
                                  <a:sym typeface="Wingdings" panose="05000000000000000000" pitchFamily="2" charset="2"/>
                                </a:rPr>
                              </m:ctrlPr>
                            </m:sSubPr>
                            <m:e>
                              <m:r>
                                <a:rPr lang="en-US" sz="2000" b="0" i="1" smtClean="0">
                                  <a:latin typeface="Cambria Math" panose="02040503050406030204" pitchFamily="18" charset="0"/>
                                  <a:sym typeface="Wingdings" panose="05000000000000000000" pitchFamily="2" charset="2"/>
                                </a:rPr>
                                <m:t>𝐻</m:t>
                              </m:r>
                            </m:e>
                            <m:sub>
                              <m:r>
                                <a:rPr lang="en-US" sz="2000" b="0" i="1" smtClean="0">
                                  <a:latin typeface="Cambria Math" panose="02040503050406030204" pitchFamily="18" charset="0"/>
                                  <a:sym typeface="Wingdings" panose="05000000000000000000" pitchFamily="2" charset="2"/>
                                </a:rPr>
                                <m:t>1</m:t>
                              </m:r>
                            </m:sub>
                          </m:sSub>
                        </m:num>
                        <m:den>
                          <m:sSub>
                            <m:sSubPr>
                              <m:ctrlPr>
                                <a:rPr lang="en-US" sz="2000" b="0" i="1" smtClean="0">
                                  <a:latin typeface="Cambria Math" panose="02040503050406030204" pitchFamily="18" charset="0"/>
                                  <a:sym typeface="Wingdings" panose="05000000000000000000" pitchFamily="2" charset="2"/>
                                </a:rPr>
                              </m:ctrlPr>
                            </m:sSubPr>
                            <m:e>
                              <m:r>
                                <a:rPr lang="en-US" sz="2000" b="0" i="1" smtClean="0">
                                  <a:latin typeface="Cambria Math" panose="02040503050406030204" pitchFamily="18" charset="0"/>
                                  <a:sym typeface="Wingdings" panose="05000000000000000000" pitchFamily="2" charset="2"/>
                                </a:rPr>
                                <m:t>𝐻</m:t>
                              </m:r>
                            </m:e>
                            <m:sub>
                              <m:r>
                                <a:rPr lang="en-US" sz="2000" b="0" i="1" smtClean="0">
                                  <a:latin typeface="Cambria Math" panose="02040503050406030204" pitchFamily="18" charset="0"/>
                                  <a:sym typeface="Wingdings" panose="05000000000000000000" pitchFamily="2" charset="2"/>
                                </a:rPr>
                                <m:t>3</m:t>
                              </m:r>
                            </m:sub>
                          </m:sSub>
                          <m:r>
                            <a:rPr lang="en-US" sz="2000" b="0" i="1" smtClean="0">
                              <a:latin typeface="Cambria Math" panose="02040503050406030204" pitchFamily="18" charset="0"/>
                              <a:sym typeface="Wingdings" panose="05000000000000000000" pitchFamily="2" charset="2"/>
                            </a:rPr>
                            <m:t>−</m:t>
                          </m:r>
                          <m:sSub>
                            <m:sSubPr>
                              <m:ctrlPr>
                                <a:rPr lang="en-US" sz="2000" b="0" i="1" smtClean="0">
                                  <a:latin typeface="Cambria Math" panose="02040503050406030204" pitchFamily="18" charset="0"/>
                                  <a:sym typeface="Wingdings" panose="05000000000000000000" pitchFamily="2" charset="2"/>
                                </a:rPr>
                              </m:ctrlPr>
                            </m:sSubPr>
                            <m:e>
                              <m:r>
                                <a:rPr lang="en-US" sz="2000" b="0" i="1" smtClean="0">
                                  <a:latin typeface="Cambria Math" panose="02040503050406030204" pitchFamily="18" charset="0"/>
                                  <a:sym typeface="Wingdings" panose="05000000000000000000" pitchFamily="2" charset="2"/>
                                </a:rPr>
                                <m:t>𝐻</m:t>
                              </m:r>
                            </m:e>
                            <m:sub>
                              <m:r>
                                <a:rPr lang="en-US" sz="2000" b="0" i="1" smtClean="0">
                                  <a:latin typeface="Cambria Math" panose="02040503050406030204" pitchFamily="18" charset="0"/>
                                  <a:sym typeface="Wingdings" panose="05000000000000000000" pitchFamily="2" charset="2"/>
                                </a:rPr>
                                <m:t>1</m:t>
                              </m:r>
                            </m:sub>
                          </m:sSub>
                        </m:den>
                      </m:f>
                    </m:oMath>
                  </m:oMathPara>
                </a14:m>
                <a:endParaRPr lang="en-US" sz="2000" dirty="0"/>
              </a:p>
            </p:txBody>
          </p:sp>
        </mc:Choice>
        <mc:Fallback xmlns="">
          <p:sp>
            <p:nvSpPr>
              <p:cNvPr id="26" name="TextBox 25">
                <a:extLst>
                  <a:ext uri="{FF2B5EF4-FFF2-40B4-BE49-F238E27FC236}">
                    <a16:creationId xmlns:a16="http://schemas.microsoft.com/office/drawing/2014/main" id="{0B206C5F-1A14-4190-A935-8272D19A118F}"/>
                  </a:ext>
                </a:extLst>
              </p:cNvPr>
              <p:cNvSpPr txBox="1">
                <a:spLocks noRot="1" noChangeAspect="1" noMove="1" noResize="1" noEditPoints="1" noAdjustHandles="1" noChangeArrowheads="1" noChangeShapeType="1" noTextEdit="1"/>
              </p:cNvSpPr>
              <p:nvPr/>
            </p:nvSpPr>
            <p:spPr>
              <a:xfrm>
                <a:off x="4928977" y="5254893"/>
                <a:ext cx="2212533" cy="720454"/>
              </a:xfrm>
              <a:prstGeom prst="rect">
                <a:avLst/>
              </a:prstGeom>
              <a:blipFill>
                <a:blip r:embed="rId10"/>
                <a:stretch>
                  <a:fillRect/>
                </a:stretch>
              </a:blipFill>
              <a:ln w="15875">
                <a:solidFill>
                  <a:srgbClr val="FF0000"/>
                </a:solidFill>
              </a:ln>
            </p:spPr>
            <p:txBody>
              <a:bodyPr/>
              <a:lstStyle/>
              <a:p>
                <a:r>
                  <a:rPr lang="en-US">
                    <a:noFill/>
                  </a:rPr>
                  <a:t> </a:t>
                </a:r>
              </a:p>
            </p:txBody>
          </p:sp>
        </mc:Fallback>
      </mc:AlternateContent>
      <p:grpSp>
        <p:nvGrpSpPr>
          <p:cNvPr id="28" name="Group 27">
            <a:extLst>
              <a:ext uri="{FF2B5EF4-FFF2-40B4-BE49-F238E27FC236}">
                <a16:creationId xmlns:a16="http://schemas.microsoft.com/office/drawing/2014/main" id="{D4FC4A22-BDD3-4E8C-B4ED-244F3ADB0590}"/>
              </a:ext>
            </a:extLst>
          </p:cNvPr>
          <p:cNvGrpSpPr/>
          <p:nvPr/>
        </p:nvGrpSpPr>
        <p:grpSpPr>
          <a:xfrm>
            <a:off x="240625" y="2214222"/>
            <a:ext cx="4299862" cy="3426034"/>
            <a:chOff x="3630930" y="991563"/>
            <a:chExt cx="5172802" cy="2869614"/>
          </a:xfrm>
        </p:grpSpPr>
        <p:grpSp>
          <p:nvGrpSpPr>
            <p:cNvPr id="29" name="Group 28">
              <a:extLst>
                <a:ext uri="{FF2B5EF4-FFF2-40B4-BE49-F238E27FC236}">
                  <a16:creationId xmlns:a16="http://schemas.microsoft.com/office/drawing/2014/main" id="{1B39E8BA-46FB-4FB0-B29E-EDF1023D67E9}"/>
                </a:ext>
              </a:extLst>
            </p:cNvPr>
            <p:cNvGrpSpPr/>
            <p:nvPr/>
          </p:nvGrpSpPr>
          <p:grpSpPr>
            <a:xfrm>
              <a:off x="3630930" y="2048709"/>
              <a:ext cx="4411345" cy="1812468"/>
              <a:chOff x="3630930" y="2048709"/>
              <a:chExt cx="4411345" cy="1812468"/>
            </a:xfrm>
          </p:grpSpPr>
          <p:sp>
            <p:nvSpPr>
              <p:cNvPr id="64" name="Rectangle 12">
                <a:extLst>
                  <a:ext uri="{FF2B5EF4-FFF2-40B4-BE49-F238E27FC236}">
                    <a16:creationId xmlns:a16="http://schemas.microsoft.com/office/drawing/2014/main" id="{229BBE22-F89A-4388-A713-40DFA4ED07B2}"/>
                  </a:ext>
                </a:extLst>
              </p:cNvPr>
              <p:cNvSpPr>
                <a:spLocks noChangeArrowheads="1"/>
              </p:cNvSpPr>
              <p:nvPr/>
            </p:nvSpPr>
            <p:spPr bwMode="auto">
              <a:xfrm>
                <a:off x="7697788" y="3430588"/>
                <a:ext cx="344487" cy="400050"/>
              </a:xfrm>
              <a:prstGeom prst="rect">
                <a:avLst/>
              </a:prstGeom>
              <a:noFill/>
              <a:ln w="9525">
                <a:noFill/>
                <a:miter lim="800000"/>
                <a:headEnd/>
                <a:tailEnd/>
              </a:ln>
            </p:spPr>
            <p:txBody>
              <a:bodyPr wrap="none">
                <a:spAutoFit/>
              </a:bodyPr>
              <a:lstStyle/>
              <a:p>
                <a:r>
                  <a:rPr lang="en-US" sz="1600" b="1" i="1">
                    <a:latin typeface="Arial" charset="0"/>
                  </a:rPr>
                  <a:t>V</a:t>
                </a:r>
              </a:p>
            </p:txBody>
          </p:sp>
          <p:sp>
            <p:nvSpPr>
              <p:cNvPr id="65" name="Rectangle 40">
                <a:extLst>
                  <a:ext uri="{FF2B5EF4-FFF2-40B4-BE49-F238E27FC236}">
                    <a16:creationId xmlns:a16="http://schemas.microsoft.com/office/drawing/2014/main" id="{81D626D7-F876-4B8B-98F5-919099BE48BE}"/>
                  </a:ext>
                </a:extLst>
              </p:cNvPr>
              <p:cNvSpPr>
                <a:spLocks noChangeArrowheads="1"/>
              </p:cNvSpPr>
              <p:nvPr/>
            </p:nvSpPr>
            <p:spPr bwMode="auto">
              <a:xfrm>
                <a:off x="6245225" y="3553400"/>
                <a:ext cx="1019831" cy="307777"/>
              </a:xfrm>
              <a:prstGeom prst="rect">
                <a:avLst/>
              </a:prstGeom>
              <a:noFill/>
              <a:ln w="9525">
                <a:noFill/>
                <a:miter lim="800000"/>
                <a:headEnd/>
                <a:tailEnd/>
              </a:ln>
            </p:spPr>
            <p:txBody>
              <a:bodyPr wrap="none">
                <a:spAutoFit/>
              </a:bodyPr>
              <a:lstStyle/>
              <a:p>
                <a:r>
                  <a:rPr lang="en-US" sz="1400" dirty="0">
                    <a:latin typeface="Arial" charset="0"/>
                  </a:rPr>
                  <a:t>condenser</a:t>
                </a:r>
              </a:p>
            </p:txBody>
          </p:sp>
          <p:sp>
            <p:nvSpPr>
              <p:cNvPr id="66" name="Rectangle 98">
                <a:extLst>
                  <a:ext uri="{FF2B5EF4-FFF2-40B4-BE49-F238E27FC236}">
                    <a16:creationId xmlns:a16="http://schemas.microsoft.com/office/drawing/2014/main" id="{E4C239DE-C3D8-40A2-AFC6-F0A5B86E019D}"/>
                  </a:ext>
                </a:extLst>
              </p:cNvPr>
              <p:cNvSpPr>
                <a:spLocks noChangeArrowheads="1"/>
              </p:cNvSpPr>
              <p:nvPr/>
            </p:nvSpPr>
            <p:spPr bwMode="auto">
              <a:xfrm>
                <a:off x="3630930" y="2048709"/>
                <a:ext cx="776128" cy="257791"/>
              </a:xfrm>
              <a:prstGeom prst="rect">
                <a:avLst/>
              </a:prstGeom>
              <a:noFill/>
              <a:ln w="9525">
                <a:noFill/>
                <a:miter lim="800000"/>
                <a:headEnd/>
                <a:tailEnd/>
              </a:ln>
            </p:spPr>
            <p:txBody>
              <a:bodyPr wrap="square">
                <a:spAutoFit/>
              </a:bodyPr>
              <a:lstStyle/>
              <a:p>
                <a:r>
                  <a:rPr lang="en-US" sz="1400" dirty="0"/>
                  <a:t>Pump</a:t>
                </a:r>
              </a:p>
            </p:txBody>
          </p:sp>
        </p:grpSp>
        <p:grpSp>
          <p:nvGrpSpPr>
            <p:cNvPr id="30" name="Group 29">
              <a:extLst>
                <a:ext uri="{FF2B5EF4-FFF2-40B4-BE49-F238E27FC236}">
                  <a16:creationId xmlns:a16="http://schemas.microsoft.com/office/drawing/2014/main" id="{379ACCE8-D0CD-49CB-A2F0-65D1F1AA346D}"/>
                </a:ext>
              </a:extLst>
            </p:cNvPr>
            <p:cNvGrpSpPr/>
            <p:nvPr/>
          </p:nvGrpSpPr>
          <p:grpSpPr>
            <a:xfrm>
              <a:off x="4162425" y="991563"/>
              <a:ext cx="4641307" cy="2564387"/>
              <a:chOff x="4160838" y="990600"/>
              <a:chExt cx="4641307" cy="2564387"/>
            </a:xfrm>
          </p:grpSpPr>
          <p:sp>
            <p:nvSpPr>
              <p:cNvPr id="31" name="Freeform 30">
                <a:extLst>
                  <a:ext uri="{FF2B5EF4-FFF2-40B4-BE49-F238E27FC236}">
                    <a16:creationId xmlns:a16="http://schemas.microsoft.com/office/drawing/2014/main" id="{AD7282CA-7DA3-4E64-AB3D-4031693F9328}"/>
                  </a:ext>
                </a:extLst>
              </p:cNvPr>
              <p:cNvSpPr/>
              <p:nvPr/>
            </p:nvSpPr>
            <p:spPr>
              <a:xfrm>
                <a:off x="4568825" y="1352550"/>
                <a:ext cx="2933700" cy="2066925"/>
              </a:xfrm>
              <a:custGeom>
                <a:avLst/>
                <a:gdLst>
                  <a:gd name="connsiteX0" fmla="*/ 594360 w 2717800"/>
                  <a:gd name="connsiteY0" fmla="*/ 0 h 1742440"/>
                  <a:gd name="connsiteX1" fmla="*/ 589280 w 2717800"/>
                  <a:gd name="connsiteY1" fmla="*/ 233680 h 1742440"/>
                  <a:gd name="connsiteX2" fmla="*/ 574040 w 2717800"/>
                  <a:gd name="connsiteY2" fmla="*/ 457200 h 1742440"/>
                  <a:gd name="connsiteX3" fmla="*/ 548640 w 2717800"/>
                  <a:gd name="connsiteY3" fmla="*/ 660400 h 1742440"/>
                  <a:gd name="connsiteX4" fmla="*/ 487680 w 2717800"/>
                  <a:gd name="connsiteY4" fmla="*/ 985520 h 1742440"/>
                  <a:gd name="connsiteX5" fmla="*/ 416560 w 2717800"/>
                  <a:gd name="connsiteY5" fmla="*/ 1320800 h 1742440"/>
                  <a:gd name="connsiteX6" fmla="*/ 314960 w 2717800"/>
                  <a:gd name="connsiteY6" fmla="*/ 1574800 h 1742440"/>
                  <a:gd name="connsiteX7" fmla="*/ 238760 w 2717800"/>
                  <a:gd name="connsiteY7" fmla="*/ 1656080 h 1742440"/>
                  <a:gd name="connsiteX8" fmla="*/ 157480 w 2717800"/>
                  <a:gd name="connsiteY8" fmla="*/ 1696720 h 1742440"/>
                  <a:gd name="connsiteX9" fmla="*/ 81280 w 2717800"/>
                  <a:gd name="connsiteY9" fmla="*/ 1727200 h 1742440"/>
                  <a:gd name="connsiteX10" fmla="*/ 0 w 2717800"/>
                  <a:gd name="connsiteY10" fmla="*/ 1742440 h 1742440"/>
                  <a:gd name="connsiteX11" fmla="*/ 2717800 w 2717800"/>
                  <a:gd name="connsiteY11" fmla="*/ 1742440 h 1742440"/>
                  <a:gd name="connsiteX12" fmla="*/ 2458720 w 2717800"/>
                  <a:gd name="connsiteY12" fmla="*/ 1656080 h 1742440"/>
                  <a:gd name="connsiteX13" fmla="*/ 2245360 w 2717800"/>
                  <a:gd name="connsiteY13" fmla="*/ 1569720 h 1742440"/>
                  <a:gd name="connsiteX14" fmla="*/ 2098040 w 2717800"/>
                  <a:gd name="connsiteY14" fmla="*/ 1483360 h 1742440"/>
                  <a:gd name="connsiteX15" fmla="*/ 2001520 w 2717800"/>
                  <a:gd name="connsiteY15" fmla="*/ 1407160 h 1742440"/>
                  <a:gd name="connsiteX16" fmla="*/ 1945640 w 2717800"/>
                  <a:gd name="connsiteY16" fmla="*/ 1336040 h 1742440"/>
                  <a:gd name="connsiteX17" fmla="*/ 1823720 w 2717800"/>
                  <a:gd name="connsiteY17" fmla="*/ 1214120 h 1742440"/>
                  <a:gd name="connsiteX18" fmla="*/ 1717040 w 2717800"/>
                  <a:gd name="connsiteY18" fmla="*/ 1082040 h 1742440"/>
                  <a:gd name="connsiteX19" fmla="*/ 1534160 w 2717800"/>
                  <a:gd name="connsiteY19" fmla="*/ 828040 h 1742440"/>
                  <a:gd name="connsiteX20" fmla="*/ 1412240 w 2717800"/>
                  <a:gd name="connsiteY20" fmla="*/ 624840 h 1742440"/>
                  <a:gd name="connsiteX21" fmla="*/ 1254760 w 2717800"/>
                  <a:gd name="connsiteY21" fmla="*/ 269240 h 1742440"/>
                  <a:gd name="connsiteX22" fmla="*/ 1173480 w 2717800"/>
                  <a:gd name="connsiteY22" fmla="*/ 0 h 1742440"/>
                  <a:gd name="connsiteX23" fmla="*/ 594360 w 2717800"/>
                  <a:gd name="connsiteY23" fmla="*/ 0 h 174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17800" h="1742440">
                    <a:moveTo>
                      <a:pt x="594360" y="0"/>
                    </a:moveTo>
                    <a:lnTo>
                      <a:pt x="589280" y="233680"/>
                    </a:lnTo>
                    <a:lnTo>
                      <a:pt x="574040" y="457200"/>
                    </a:lnTo>
                    <a:lnTo>
                      <a:pt x="548640" y="660400"/>
                    </a:lnTo>
                    <a:lnTo>
                      <a:pt x="487680" y="985520"/>
                    </a:lnTo>
                    <a:lnTo>
                      <a:pt x="416560" y="1320800"/>
                    </a:lnTo>
                    <a:cubicBezTo>
                      <a:pt x="382100" y="1405227"/>
                      <a:pt x="314960" y="1483611"/>
                      <a:pt x="314960" y="1574800"/>
                    </a:cubicBezTo>
                    <a:lnTo>
                      <a:pt x="238760" y="1656080"/>
                    </a:lnTo>
                    <a:lnTo>
                      <a:pt x="157480" y="1696720"/>
                    </a:lnTo>
                    <a:lnTo>
                      <a:pt x="81280" y="1727200"/>
                    </a:lnTo>
                    <a:lnTo>
                      <a:pt x="0" y="1742440"/>
                    </a:lnTo>
                    <a:lnTo>
                      <a:pt x="2717800" y="1742440"/>
                    </a:lnTo>
                    <a:lnTo>
                      <a:pt x="2458720" y="1656080"/>
                    </a:lnTo>
                    <a:lnTo>
                      <a:pt x="2245360" y="1569720"/>
                    </a:lnTo>
                    <a:lnTo>
                      <a:pt x="2098040" y="1483360"/>
                    </a:lnTo>
                    <a:lnTo>
                      <a:pt x="2001520" y="1407160"/>
                    </a:lnTo>
                    <a:lnTo>
                      <a:pt x="1945640" y="1336040"/>
                    </a:lnTo>
                    <a:lnTo>
                      <a:pt x="1823720" y="1214120"/>
                    </a:lnTo>
                    <a:lnTo>
                      <a:pt x="1717040" y="1082040"/>
                    </a:lnTo>
                    <a:lnTo>
                      <a:pt x="1534160" y="828040"/>
                    </a:lnTo>
                    <a:lnTo>
                      <a:pt x="1412240" y="624840"/>
                    </a:lnTo>
                    <a:lnTo>
                      <a:pt x="1254760" y="269240"/>
                    </a:lnTo>
                    <a:lnTo>
                      <a:pt x="1173480" y="0"/>
                    </a:lnTo>
                    <a:lnTo>
                      <a:pt x="594360"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32" name="Freeform 31">
                <a:extLst>
                  <a:ext uri="{FF2B5EF4-FFF2-40B4-BE49-F238E27FC236}">
                    <a16:creationId xmlns:a16="http://schemas.microsoft.com/office/drawing/2014/main" id="{7328FA97-61FC-4A50-8156-4AB6DC04CC5B}"/>
                  </a:ext>
                </a:extLst>
              </p:cNvPr>
              <p:cNvSpPr/>
              <p:nvPr/>
            </p:nvSpPr>
            <p:spPr>
              <a:xfrm>
                <a:off x="4568825" y="1352550"/>
                <a:ext cx="657226" cy="2065338"/>
              </a:xfrm>
              <a:custGeom>
                <a:avLst/>
                <a:gdLst>
                  <a:gd name="connsiteX0" fmla="*/ 805543 w 805543"/>
                  <a:gd name="connsiteY0" fmla="*/ 0 h 1785257"/>
                  <a:gd name="connsiteX1" fmla="*/ 794657 w 805543"/>
                  <a:gd name="connsiteY1" fmla="*/ 370114 h 1785257"/>
                  <a:gd name="connsiteX2" fmla="*/ 751114 w 805543"/>
                  <a:gd name="connsiteY2" fmla="*/ 653143 h 1785257"/>
                  <a:gd name="connsiteX3" fmla="*/ 674914 w 805543"/>
                  <a:gd name="connsiteY3" fmla="*/ 957943 h 1785257"/>
                  <a:gd name="connsiteX4" fmla="*/ 587829 w 805543"/>
                  <a:gd name="connsiteY4" fmla="*/ 1273629 h 1785257"/>
                  <a:gd name="connsiteX5" fmla="*/ 522514 w 805543"/>
                  <a:gd name="connsiteY5" fmla="*/ 1447800 h 1785257"/>
                  <a:gd name="connsiteX6" fmla="*/ 446314 w 805543"/>
                  <a:gd name="connsiteY6" fmla="*/ 1589314 h 1785257"/>
                  <a:gd name="connsiteX7" fmla="*/ 370114 w 805543"/>
                  <a:gd name="connsiteY7" fmla="*/ 1676400 h 1785257"/>
                  <a:gd name="connsiteX8" fmla="*/ 261257 w 805543"/>
                  <a:gd name="connsiteY8" fmla="*/ 1730829 h 1785257"/>
                  <a:gd name="connsiteX9" fmla="*/ 130629 w 805543"/>
                  <a:gd name="connsiteY9" fmla="*/ 1774372 h 1785257"/>
                  <a:gd name="connsiteX10" fmla="*/ 0 w 805543"/>
                  <a:gd name="connsiteY10" fmla="*/ 1785257 h 1785257"/>
                  <a:gd name="connsiteX11" fmla="*/ 0 w 805543"/>
                  <a:gd name="connsiteY11" fmla="*/ 10886 h 1785257"/>
                  <a:gd name="connsiteX12" fmla="*/ 805543 w 805543"/>
                  <a:gd name="connsiteY12" fmla="*/ 0 h 178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5543" h="1785257">
                    <a:moveTo>
                      <a:pt x="805543" y="0"/>
                    </a:moveTo>
                    <a:lnTo>
                      <a:pt x="794657" y="370114"/>
                    </a:lnTo>
                    <a:lnTo>
                      <a:pt x="751114" y="653143"/>
                    </a:lnTo>
                    <a:lnTo>
                      <a:pt x="674914" y="957943"/>
                    </a:lnTo>
                    <a:lnTo>
                      <a:pt x="587829" y="1273629"/>
                    </a:lnTo>
                    <a:lnTo>
                      <a:pt x="522514" y="1447800"/>
                    </a:lnTo>
                    <a:lnTo>
                      <a:pt x="446314" y="1589314"/>
                    </a:lnTo>
                    <a:lnTo>
                      <a:pt x="370114" y="1676400"/>
                    </a:lnTo>
                    <a:lnTo>
                      <a:pt x="261257" y="1730829"/>
                    </a:lnTo>
                    <a:lnTo>
                      <a:pt x="130629" y="1774372"/>
                    </a:lnTo>
                    <a:lnTo>
                      <a:pt x="0" y="1785257"/>
                    </a:lnTo>
                    <a:lnTo>
                      <a:pt x="0" y="10886"/>
                    </a:lnTo>
                    <a:lnTo>
                      <a:pt x="805543" y="0"/>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33" name="Line 9">
                <a:extLst>
                  <a:ext uri="{FF2B5EF4-FFF2-40B4-BE49-F238E27FC236}">
                    <a16:creationId xmlns:a16="http://schemas.microsoft.com/office/drawing/2014/main" id="{E0D8284B-2D19-49F0-A4E4-C05BD05C3E1A}"/>
                  </a:ext>
                </a:extLst>
              </p:cNvPr>
              <p:cNvSpPr>
                <a:spLocks noChangeShapeType="1"/>
              </p:cNvSpPr>
              <p:nvPr/>
            </p:nvSpPr>
            <p:spPr bwMode="auto">
              <a:xfrm flipV="1">
                <a:off x="4572000" y="990600"/>
                <a:ext cx="0" cy="2439988"/>
              </a:xfrm>
              <a:prstGeom prst="line">
                <a:avLst/>
              </a:prstGeom>
              <a:noFill/>
              <a:ln w="9525">
                <a:solidFill>
                  <a:schemeClr val="tx1"/>
                </a:solidFill>
                <a:round/>
                <a:headEnd/>
                <a:tailEnd type="triangle" w="med" len="med"/>
              </a:ln>
            </p:spPr>
            <p:txBody>
              <a:bodyPr/>
              <a:lstStyle/>
              <a:p>
                <a:endParaRPr lang="en-US"/>
              </a:p>
            </p:txBody>
          </p:sp>
          <p:sp>
            <p:nvSpPr>
              <p:cNvPr id="34" name="Line 10">
                <a:extLst>
                  <a:ext uri="{FF2B5EF4-FFF2-40B4-BE49-F238E27FC236}">
                    <a16:creationId xmlns:a16="http://schemas.microsoft.com/office/drawing/2014/main" id="{7BF2C62F-C2C1-469B-851C-C30B2C0CC62D}"/>
                  </a:ext>
                </a:extLst>
              </p:cNvPr>
              <p:cNvSpPr>
                <a:spLocks noChangeShapeType="1"/>
              </p:cNvSpPr>
              <p:nvPr/>
            </p:nvSpPr>
            <p:spPr bwMode="auto">
              <a:xfrm>
                <a:off x="4572000" y="3430588"/>
                <a:ext cx="3454400" cy="0"/>
              </a:xfrm>
              <a:prstGeom prst="line">
                <a:avLst/>
              </a:prstGeom>
              <a:noFill/>
              <a:ln w="9525">
                <a:solidFill>
                  <a:schemeClr val="tx1"/>
                </a:solidFill>
                <a:round/>
                <a:headEnd/>
                <a:tailEnd type="triangle" w="med" len="med"/>
              </a:ln>
            </p:spPr>
            <p:txBody>
              <a:bodyPr/>
              <a:lstStyle/>
              <a:p>
                <a:endParaRPr lang="en-US"/>
              </a:p>
            </p:txBody>
          </p:sp>
          <p:sp>
            <p:nvSpPr>
              <p:cNvPr id="35" name="Rectangle 11">
                <a:extLst>
                  <a:ext uri="{FF2B5EF4-FFF2-40B4-BE49-F238E27FC236}">
                    <a16:creationId xmlns:a16="http://schemas.microsoft.com/office/drawing/2014/main" id="{FB6BD8A0-CC8C-480E-A393-1C590D122602}"/>
                  </a:ext>
                </a:extLst>
              </p:cNvPr>
              <p:cNvSpPr>
                <a:spLocks noChangeArrowheads="1"/>
              </p:cNvSpPr>
              <p:nvPr/>
            </p:nvSpPr>
            <p:spPr bwMode="auto">
              <a:xfrm>
                <a:off x="4160838" y="1081088"/>
                <a:ext cx="344487" cy="398462"/>
              </a:xfrm>
              <a:prstGeom prst="rect">
                <a:avLst/>
              </a:prstGeom>
              <a:noFill/>
              <a:ln w="9525">
                <a:noFill/>
                <a:miter lim="800000"/>
                <a:headEnd/>
                <a:tailEnd/>
              </a:ln>
            </p:spPr>
            <p:txBody>
              <a:bodyPr wrap="none">
                <a:spAutoFit/>
              </a:bodyPr>
              <a:lstStyle/>
              <a:p>
                <a:r>
                  <a:rPr lang="en-US" sz="1600" b="1" i="1">
                    <a:latin typeface="Arial" charset="0"/>
                  </a:rPr>
                  <a:t>P</a:t>
                </a:r>
              </a:p>
            </p:txBody>
          </p:sp>
          <p:sp>
            <p:nvSpPr>
              <p:cNvPr id="36" name="Rectangle 15">
                <a:extLst>
                  <a:ext uri="{FF2B5EF4-FFF2-40B4-BE49-F238E27FC236}">
                    <a16:creationId xmlns:a16="http://schemas.microsoft.com/office/drawing/2014/main" id="{A77C9FD6-B6C2-4D81-8354-D9A6BFC36CB0}"/>
                  </a:ext>
                </a:extLst>
              </p:cNvPr>
              <p:cNvSpPr>
                <a:spLocks noChangeArrowheads="1"/>
              </p:cNvSpPr>
              <p:nvPr/>
            </p:nvSpPr>
            <p:spPr bwMode="auto">
              <a:xfrm>
                <a:off x="4505325" y="1368911"/>
                <a:ext cx="750548" cy="257791"/>
              </a:xfrm>
              <a:prstGeom prst="rect">
                <a:avLst/>
              </a:prstGeom>
              <a:noFill/>
              <a:ln w="9525">
                <a:noFill/>
                <a:miter lim="800000"/>
                <a:headEnd/>
                <a:tailEnd/>
              </a:ln>
            </p:spPr>
            <p:txBody>
              <a:bodyPr wrap="none">
                <a:spAutoFit/>
              </a:bodyPr>
              <a:lstStyle/>
              <a:p>
                <a:r>
                  <a:rPr lang="en-US" sz="1400" b="1" dirty="0">
                    <a:solidFill>
                      <a:srgbClr val="0033CC"/>
                    </a:solidFill>
                    <a:cs typeface="Times New Roman" panose="02020603050405020304" pitchFamily="18" charset="0"/>
                  </a:rPr>
                  <a:t>water</a:t>
                </a:r>
              </a:p>
            </p:txBody>
          </p:sp>
          <p:sp>
            <p:nvSpPr>
              <p:cNvPr id="37" name="Rectangle 17">
                <a:extLst>
                  <a:ext uri="{FF2B5EF4-FFF2-40B4-BE49-F238E27FC236}">
                    <a16:creationId xmlns:a16="http://schemas.microsoft.com/office/drawing/2014/main" id="{0B447FA4-5ECA-4B8F-AD58-19C5A67F2589}"/>
                  </a:ext>
                </a:extLst>
              </p:cNvPr>
              <p:cNvSpPr>
                <a:spLocks noChangeArrowheads="1"/>
              </p:cNvSpPr>
              <p:nvPr/>
            </p:nvSpPr>
            <p:spPr bwMode="auto">
              <a:xfrm>
                <a:off x="6762881" y="2703203"/>
                <a:ext cx="950912" cy="257791"/>
              </a:xfrm>
              <a:prstGeom prst="rect">
                <a:avLst/>
              </a:prstGeom>
              <a:noFill/>
              <a:ln w="9525">
                <a:noFill/>
                <a:miter lim="800000"/>
                <a:headEnd/>
                <a:tailEnd/>
              </a:ln>
            </p:spPr>
            <p:txBody>
              <a:bodyPr wrap="square">
                <a:spAutoFit/>
              </a:bodyPr>
              <a:lstStyle/>
              <a:p>
                <a:r>
                  <a:rPr lang="en-US" sz="1400" b="1" dirty="0">
                    <a:solidFill>
                      <a:srgbClr val="0033CC"/>
                    </a:solidFill>
                    <a:cs typeface="Times New Roman" panose="02020603050405020304" pitchFamily="18" charset="0"/>
                  </a:rPr>
                  <a:t>steam</a:t>
                </a:r>
              </a:p>
            </p:txBody>
          </p:sp>
          <p:sp>
            <p:nvSpPr>
              <p:cNvPr id="38" name="Rectangle 26">
                <a:extLst>
                  <a:ext uri="{FF2B5EF4-FFF2-40B4-BE49-F238E27FC236}">
                    <a16:creationId xmlns:a16="http://schemas.microsoft.com/office/drawing/2014/main" id="{32D6FAED-E04E-4C0A-95DF-13562A38DDEE}"/>
                  </a:ext>
                </a:extLst>
              </p:cNvPr>
              <p:cNvSpPr>
                <a:spLocks noChangeArrowheads="1"/>
              </p:cNvSpPr>
              <p:nvPr/>
            </p:nvSpPr>
            <p:spPr bwMode="auto">
              <a:xfrm>
                <a:off x="5095326" y="2956404"/>
                <a:ext cx="1316037" cy="438244"/>
              </a:xfrm>
              <a:prstGeom prst="rect">
                <a:avLst/>
              </a:prstGeom>
              <a:noFill/>
              <a:ln w="9525">
                <a:noFill/>
                <a:miter lim="800000"/>
                <a:headEnd/>
                <a:tailEnd/>
              </a:ln>
            </p:spPr>
            <p:txBody>
              <a:bodyPr>
                <a:spAutoFit/>
              </a:bodyPr>
              <a:lstStyle/>
              <a:p>
                <a:r>
                  <a:rPr lang="en-US" sz="1400" b="1" dirty="0">
                    <a:solidFill>
                      <a:srgbClr val="0033CC"/>
                    </a:solidFill>
                    <a:cs typeface="Times New Roman" panose="02020603050405020304" pitchFamily="18" charset="0"/>
                  </a:rPr>
                  <a:t>Water + steam</a:t>
                </a:r>
                <a:endParaRPr lang="en-US" sz="1400" b="1" dirty="0">
                  <a:cs typeface="Times New Roman" panose="02020603050405020304" pitchFamily="18" charset="0"/>
                </a:endParaRPr>
              </a:p>
            </p:txBody>
          </p:sp>
          <p:sp>
            <p:nvSpPr>
              <p:cNvPr id="39" name="Freeform 27">
                <a:extLst>
                  <a:ext uri="{FF2B5EF4-FFF2-40B4-BE49-F238E27FC236}">
                    <a16:creationId xmlns:a16="http://schemas.microsoft.com/office/drawing/2014/main" id="{A61D13EC-517A-4CFC-93B1-BBC4C685CE43}"/>
                  </a:ext>
                </a:extLst>
              </p:cNvPr>
              <p:cNvSpPr>
                <a:spLocks/>
              </p:cNvSpPr>
              <p:nvPr/>
            </p:nvSpPr>
            <p:spPr bwMode="auto">
              <a:xfrm>
                <a:off x="6096000" y="1695450"/>
                <a:ext cx="328613" cy="1123950"/>
              </a:xfrm>
              <a:custGeom>
                <a:avLst/>
                <a:gdLst>
                  <a:gd name="T0" fmla="*/ 422306173 w 256"/>
                  <a:gd name="T1" fmla="*/ 2024295299 h 624"/>
                  <a:gd name="T2" fmla="*/ 184758800 w 256"/>
                  <a:gd name="T3" fmla="*/ 1090004572 h 624"/>
                  <a:gd name="T4" fmla="*/ 26394296 w 256"/>
                  <a:gd name="T5" fmla="*/ 311429604 h 624"/>
                  <a:gd name="T6" fmla="*/ 26394296 w 256"/>
                  <a:gd name="T7" fmla="*/ 0 h 624"/>
                  <a:gd name="T8" fmla="*/ 0 60000 65536"/>
                  <a:gd name="T9" fmla="*/ 0 60000 65536"/>
                  <a:gd name="T10" fmla="*/ 0 60000 65536"/>
                  <a:gd name="T11" fmla="*/ 0 60000 65536"/>
                  <a:gd name="T12" fmla="*/ 0 w 256"/>
                  <a:gd name="T13" fmla="*/ 0 h 624"/>
                  <a:gd name="T14" fmla="*/ 256 w 256"/>
                  <a:gd name="T15" fmla="*/ 624 h 624"/>
                </a:gdLst>
                <a:ahLst/>
                <a:cxnLst>
                  <a:cxn ang="T8">
                    <a:pos x="T0" y="T1"/>
                  </a:cxn>
                  <a:cxn ang="T9">
                    <a:pos x="T2" y="T3"/>
                  </a:cxn>
                  <a:cxn ang="T10">
                    <a:pos x="T4" y="T5"/>
                  </a:cxn>
                  <a:cxn ang="T11">
                    <a:pos x="T6" y="T7"/>
                  </a:cxn>
                </a:cxnLst>
                <a:rect l="T12" t="T13" r="T14" b="T15"/>
                <a:pathLst>
                  <a:path w="256" h="624">
                    <a:moveTo>
                      <a:pt x="256" y="624"/>
                    </a:moveTo>
                    <a:cubicBezTo>
                      <a:pt x="204" y="524"/>
                      <a:pt x="152" y="424"/>
                      <a:pt x="112" y="336"/>
                    </a:cubicBezTo>
                    <a:cubicBezTo>
                      <a:pt x="72" y="248"/>
                      <a:pt x="32" y="152"/>
                      <a:pt x="16" y="96"/>
                    </a:cubicBezTo>
                    <a:cubicBezTo>
                      <a:pt x="0" y="40"/>
                      <a:pt x="8" y="20"/>
                      <a:pt x="16" y="0"/>
                    </a:cubicBezTo>
                  </a:path>
                </a:pathLst>
              </a:custGeom>
              <a:noFill/>
              <a:ln w="25400">
                <a:solidFill>
                  <a:schemeClr val="tx1"/>
                </a:solidFill>
                <a:round/>
                <a:headEnd/>
                <a:tailEnd/>
              </a:ln>
            </p:spPr>
            <p:txBody>
              <a:bodyPr/>
              <a:lstStyle/>
              <a:p>
                <a:endParaRPr lang="en-US"/>
              </a:p>
            </p:txBody>
          </p:sp>
          <p:sp>
            <p:nvSpPr>
              <p:cNvPr id="40" name="Rectangle 28">
                <a:extLst>
                  <a:ext uri="{FF2B5EF4-FFF2-40B4-BE49-F238E27FC236}">
                    <a16:creationId xmlns:a16="http://schemas.microsoft.com/office/drawing/2014/main" id="{DD12A21A-CA6A-4604-93EA-15834BE9C24D}"/>
                  </a:ext>
                </a:extLst>
              </p:cNvPr>
              <p:cNvSpPr>
                <a:spLocks noChangeArrowheads="1"/>
              </p:cNvSpPr>
              <p:nvPr/>
            </p:nvSpPr>
            <p:spPr bwMode="auto">
              <a:xfrm>
                <a:off x="4651375" y="2708275"/>
                <a:ext cx="304800" cy="360363"/>
              </a:xfrm>
              <a:prstGeom prst="rect">
                <a:avLst/>
              </a:prstGeom>
              <a:noFill/>
              <a:ln w="9525">
                <a:noFill/>
                <a:miter lim="800000"/>
                <a:headEnd/>
                <a:tailEnd/>
              </a:ln>
            </p:spPr>
            <p:txBody>
              <a:bodyPr wrap="none">
                <a:spAutoFit/>
              </a:bodyPr>
              <a:lstStyle/>
              <a:p>
                <a:r>
                  <a:rPr lang="en-US" sz="1400" b="1">
                    <a:latin typeface="Arial" charset="0"/>
                  </a:rPr>
                  <a:t>1</a:t>
                </a:r>
              </a:p>
            </p:txBody>
          </p:sp>
          <p:sp>
            <p:nvSpPr>
              <p:cNvPr id="41" name="Rectangle 29">
                <a:extLst>
                  <a:ext uri="{FF2B5EF4-FFF2-40B4-BE49-F238E27FC236}">
                    <a16:creationId xmlns:a16="http://schemas.microsoft.com/office/drawing/2014/main" id="{D075B9BE-DB62-4C5D-82FA-FD199613A2C0}"/>
                  </a:ext>
                </a:extLst>
              </p:cNvPr>
              <p:cNvSpPr>
                <a:spLocks noChangeArrowheads="1"/>
              </p:cNvSpPr>
              <p:nvPr/>
            </p:nvSpPr>
            <p:spPr bwMode="auto">
              <a:xfrm>
                <a:off x="4651375" y="1712913"/>
                <a:ext cx="304800" cy="361950"/>
              </a:xfrm>
              <a:prstGeom prst="rect">
                <a:avLst/>
              </a:prstGeom>
              <a:noFill/>
              <a:ln w="9525">
                <a:noFill/>
                <a:miter lim="800000"/>
                <a:headEnd/>
                <a:tailEnd/>
              </a:ln>
            </p:spPr>
            <p:txBody>
              <a:bodyPr wrap="none">
                <a:spAutoFit/>
              </a:bodyPr>
              <a:lstStyle/>
              <a:p>
                <a:r>
                  <a:rPr lang="en-US" sz="1400" b="1">
                    <a:latin typeface="Arial" charset="0"/>
                  </a:rPr>
                  <a:t>2</a:t>
                </a:r>
              </a:p>
            </p:txBody>
          </p:sp>
          <p:sp>
            <p:nvSpPr>
              <p:cNvPr id="42" name="Rectangle 30">
                <a:extLst>
                  <a:ext uri="{FF2B5EF4-FFF2-40B4-BE49-F238E27FC236}">
                    <a16:creationId xmlns:a16="http://schemas.microsoft.com/office/drawing/2014/main" id="{D7B7BB6B-16D0-413A-AD6A-FEF3911C1ABE}"/>
                  </a:ext>
                </a:extLst>
              </p:cNvPr>
              <p:cNvSpPr>
                <a:spLocks noChangeArrowheads="1"/>
              </p:cNvSpPr>
              <p:nvPr/>
            </p:nvSpPr>
            <p:spPr bwMode="auto">
              <a:xfrm>
                <a:off x="6296025" y="1443038"/>
                <a:ext cx="304800" cy="360362"/>
              </a:xfrm>
              <a:prstGeom prst="rect">
                <a:avLst/>
              </a:prstGeom>
              <a:noFill/>
              <a:ln w="9525">
                <a:noFill/>
                <a:miter lim="800000"/>
                <a:headEnd/>
                <a:tailEnd/>
              </a:ln>
            </p:spPr>
            <p:txBody>
              <a:bodyPr wrap="none">
                <a:spAutoFit/>
              </a:bodyPr>
              <a:lstStyle/>
              <a:p>
                <a:r>
                  <a:rPr lang="en-US" sz="1400" b="1">
                    <a:latin typeface="Arial" charset="0"/>
                  </a:rPr>
                  <a:t>3</a:t>
                </a:r>
              </a:p>
            </p:txBody>
          </p:sp>
          <p:sp>
            <p:nvSpPr>
              <p:cNvPr id="43" name="Rectangle 31">
                <a:extLst>
                  <a:ext uri="{FF2B5EF4-FFF2-40B4-BE49-F238E27FC236}">
                    <a16:creationId xmlns:a16="http://schemas.microsoft.com/office/drawing/2014/main" id="{59A54C13-2458-4500-B65B-3C5688AF0018}"/>
                  </a:ext>
                </a:extLst>
              </p:cNvPr>
              <p:cNvSpPr>
                <a:spLocks noChangeArrowheads="1"/>
              </p:cNvSpPr>
              <p:nvPr/>
            </p:nvSpPr>
            <p:spPr bwMode="auto">
              <a:xfrm>
                <a:off x="6400800" y="2895600"/>
                <a:ext cx="304800" cy="361950"/>
              </a:xfrm>
              <a:prstGeom prst="rect">
                <a:avLst/>
              </a:prstGeom>
              <a:noFill/>
              <a:ln w="9525">
                <a:noFill/>
                <a:miter lim="800000"/>
                <a:headEnd/>
                <a:tailEnd/>
              </a:ln>
            </p:spPr>
            <p:txBody>
              <a:bodyPr wrap="none">
                <a:spAutoFit/>
              </a:bodyPr>
              <a:lstStyle/>
              <a:p>
                <a:r>
                  <a:rPr lang="en-US" sz="1400" b="1">
                    <a:latin typeface="Arial" charset="0"/>
                  </a:rPr>
                  <a:t>4</a:t>
                </a:r>
              </a:p>
            </p:txBody>
          </p:sp>
          <p:sp>
            <p:nvSpPr>
              <p:cNvPr id="44" name="Rectangle 32">
                <a:extLst>
                  <a:ext uri="{FF2B5EF4-FFF2-40B4-BE49-F238E27FC236}">
                    <a16:creationId xmlns:a16="http://schemas.microsoft.com/office/drawing/2014/main" id="{26D3544B-BB86-4180-83F8-029F0F7758AD}"/>
                  </a:ext>
                </a:extLst>
              </p:cNvPr>
              <p:cNvSpPr>
                <a:spLocks noChangeArrowheads="1"/>
              </p:cNvSpPr>
              <p:nvPr/>
            </p:nvSpPr>
            <p:spPr bwMode="auto">
              <a:xfrm>
                <a:off x="6553200" y="2133600"/>
                <a:ext cx="2248945" cy="489802"/>
              </a:xfrm>
              <a:prstGeom prst="rect">
                <a:avLst/>
              </a:prstGeom>
              <a:noFill/>
              <a:ln w="9525">
                <a:noFill/>
                <a:miter lim="800000"/>
                <a:headEnd/>
                <a:tailEnd/>
              </a:ln>
            </p:spPr>
            <p:txBody>
              <a:bodyPr wrap="none">
                <a:spAutoFit/>
              </a:bodyPr>
              <a:lstStyle/>
              <a:p>
                <a:r>
                  <a:rPr lang="en-US" sz="1600" dirty="0">
                    <a:cs typeface="Times New Roman" panose="02020603050405020304" pitchFamily="18" charset="0"/>
                  </a:rPr>
                  <a:t>Turbine</a:t>
                </a:r>
              </a:p>
              <a:p>
                <a:r>
                  <a:rPr lang="en-US" sz="1600" dirty="0">
                    <a:cs typeface="Times New Roman" panose="02020603050405020304" pitchFamily="18" charset="0"/>
                  </a:rPr>
                  <a:t>Adiabatic expansion</a:t>
                </a:r>
              </a:p>
            </p:txBody>
          </p:sp>
          <p:sp>
            <p:nvSpPr>
              <p:cNvPr id="45" name="Line 33">
                <a:extLst>
                  <a:ext uri="{FF2B5EF4-FFF2-40B4-BE49-F238E27FC236}">
                    <a16:creationId xmlns:a16="http://schemas.microsoft.com/office/drawing/2014/main" id="{5202BCCE-0E9A-4612-ABC9-228539257CCE}"/>
                  </a:ext>
                </a:extLst>
              </p:cNvPr>
              <p:cNvSpPr>
                <a:spLocks noChangeShapeType="1"/>
              </p:cNvSpPr>
              <p:nvPr/>
            </p:nvSpPr>
            <p:spPr bwMode="auto">
              <a:xfrm flipH="1">
                <a:off x="6324600" y="2362200"/>
                <a:ext cx="246063" cy="90488"/>
              </a:xfrm>
              <a:prstGeom prst="line">
                <a:avLst/>
              </a:prstGeom>
              <a:noFill/>
              <a:ln w="25400">
                <a:solidFill>
                  <a:srgbClr val="0000FF"/>
                </a:solidFill>
                <a:round/>
                <a:headEnd/>
                <a:tailEnd type="triangle" w="med" len="med"/>
              </a:ln>
            </p:spPr>
            <p:txBody>
              <a:bodyPr/>
              <a:lstStyle/>
              <a:p>
                <a:endParaRPr lang="en-US"/>
              </a:p>
            </p:txBody>
          </p:sp>
          <p:sp>
            <p:nvSpPr>
              <p:cNvPr id="46" name="Rectangle 34">
                <a:extLst>
                  <a:ext uri="{FF2B5EF4-FFF2-40B4-BE49-F238E27FC236}">
                    <a16:creationId xmlns:a16="http://schemas.microsoft.com/office/drawing/2014/main" id="{D953FB41-5CB5-4393-AF3B-B3ABCE89815A}"/>
                  </a:ext>
                </a:extLst>
              </p:cNvPr>
              <p:cNvSpPr>
                <a:spLocks noChangeArrowheads="1"/>
              </p:cNvSpPr>
              <p:nvPr/>
            </p:nvSpPr>
            <p:spPr bwMode="auto">
              <a:xfrm>
                <a:off x="5143500" y="990600"/>
                <a:ext cx="708025" cy="338138"/>
              </a:xfrm>
              <a:prstGeom prst="rect">
                <a:avLst/>
              </a:prstGeom>
              <a:noFill/>
              <a:ln w="9525">
                <a:noFill/>
                <a:miter lim="800000"/>
                <a:headEnd/>
                <a:tailEnd/>
              </a:ln>
            </p:spPr>
            <p:txBody>
              <a:bodyPr wrap="none">
                <a:spAutoFit/>
              </a:bodyPr>
              <a:lstStyle/>
              <a:p>
                <a:r>
                  <a:rPr lang="en-US" sz="1600">
                    <a:latin typeface="Arial" charset="0"/>
                  </a:rPr>
                  <a:t>Boiler</a:t>
                </a:r>
              </a:p>
            </p:txBody>
          </p:sp>
          <p:sp>
            <p:nvSpPr>
              <p:cNvPr id="47" name="Line 35">
                <a:extLst>
                  <a:ext uri="{FF2B5EF4-FFF2-40B4-BE49-F238E27FC236}">
                    <a16:creationId xmlns:a16="http://schemas.microsoft.com/office/drawing/2014/main" id="{290E2EB2-3590-4B8D-A2E3-1580B04D01DF}"/>
                  </a:ext>
                </a:extLst>
              </p:cNvPr>
              <p:cNvSpPr>
                <a:spLocks noChangeShapeType="1"/>
              </p:cNvSpPr>
              <p:nvPr/>
            </p:nvSpPr>
            <p:spPr bwMode="auto">
              <a:xfrm>
                <a:off x="5554663" y="1262063"/>
                <a:ext cx="50800" cy="450850"/>
              </a:xfrm>
              <a:prstGeom prst="line">
                <a:avLst/>
              </a:prstGeom>
              <a:noFill/>
              <a:ln w="25400">
                <a:solidFill>
                  <a:srgbClr val="0000FF"/>
                </a:solidFill>
                <a:round/>
                <a:headEnd/>
                <a:tailEnd type="triangle" w="med" len="med"/>
              </a:ln>
            </p:spPr>
            <p:txBody>
              <a:bodyPr/>
              <a:lstStyle/>
              <a:p>
                <a:endParaRPr lang="en-US"/>
              </a:p>
            </p:txBody>
          </p:sp>
          <p:sp>
            <p:nvSpPr>
              <p:cNvPr id="48" name="Line 37">
                <a:extLst>
                  <a:ext uri="{FF2B5EF4-FFF2-40B4-BE49-F238E27FC236}">
                    <a16:creationId xmlns:a16="http://schemas.microsoft.com/office/drawing/2014/main" id="{685E36BF-E7AF-4637-BB29-53AC8CD59870}"/>
                  </a:ext>
                </a:extLst>
              </p:cNvPr>
              <p:cNvSpPr>
                <a:spLocks noChangeShapeType="1"/>
              </p:cNvSpPr>
              <p:nvPr/>
            </p:nvSpPr>
            <p:spPr bwMode="auto">
              <a:xfrm flipV="1">
                <a:off x="4378324" y="2255837"/>
                <a:ext cx="601664" cy="14287"/>
              </a:xfrm>
              <a:prstGeom prst="line">
                <a:avLst/>
              </a:prstGeom>
              <a:noFill/>
              <a:ln w="25400">
                <a:solidFill>
                  <a:srgbClr val="0000FF"/>
                </a:solidFill>
                <a:round/>
                <a:headEnd/>
                <a:tailEnd type="triangle" w="med" len="med"/>
              </a:ln>
            </p:spPr>
            <p:txBody>
              <a:bodyPr/>
              <a:lstStyle/>
              <a:p>
                <a:endParaRPr lang="en-US" dirty="0"/>
              </a:p>
            </p:txBody>
          </p:sp>
          <p:sp>
            <p:nvSpPr>
              <p:cNvPr id="49" name="Line 41">
                <a:extLst>
                  <a:ext uri="{FF2B5EF4-FFF2-40B4-BE49-F238E27FC236}">
                    <a16:creationId xmlns:a16="http://schemas.microsoft.com/office/drawing/2014/main" id="{3284EB20-0F39-433C-8923-96AE6F676D0C}"/>
                  </a:ext>
                </a:extLst>
              </p:cNvPr>
              <p:cNvSpPr>
                <a:spLocks noChangeShapeType="1"/>
              </p:cNvSpPr>
              <p:nvPr/>
            </p:nvSpPr>
            <p:spPr bwMode="auto">
              <a:xfrm flipH="1" flipV="1">
                <a:off x="6114889" y="2866518"/>
                <a:ext cx="455773" cy="688469"/>
              </a:xfrm>
              <a:prstGeom prst="line">
                <a:avLst/>
              </a:prstGeom>
              <a:noFill/>
              <a:ln w="25400">
                <a:solidFill>
                  <a:srgbClr val="0000FF"/>
                </a:solidFill>
                <a:round/>
                <a:headEnd/>
                <a:tailEnd type="triangle" w="med" len="med"/>
              </a:ln>
            </p:spPr>
            <p:txBody>
              <a:bodyPr/>
              <a:lstStyle/>
              <a:p>
                <a:endParaRPr lang="en-US" dirty="0"/>
              </a:p>
            </p:txBody>
          </p:sp>
          <p:sp>
            <p:nvSpPr>
              <p:cNvPr id="50" name="Oval 45">
                <a:extLst>
                  <a:ext uri="{FF2B5EF4-FFF2-40B4-BE49-F238E27FC236}">
                    <a16:creationId xmlns:a16="http://schemas.microsoft.com/office/drawing/2014/main" id="{2C0E49E1-8E7F-4DFE-8336-568E88641CFC}"/>
                  </a:ext>
                </a:extLst>
              </p:cNvPr>
              <p:cNvSpPr>
                <a:spLocks noChangeArrowheads="1"/>
              </p:cNvSpPr>
              <p:nvPr/>
            </p:nvSpPr>
            <p:spPr bwMode="auto">
              <a:xfrm>
                <a:off x="6384925" y="2768600"/>
                <a:ext cx="82550" cy="90488"/>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1" name="Oval 47">
                <a:extLst>
                  <a:ext uri="{FF2B5EF4-FFF2-40B4-BE49-F238E27FC236}">
                    <a16:creationId xmlns:a16="http://schemas.microsoft.com/office/drawing/2014/main" id="{CFE10F56-4BFF-4195-A020-65C3382148EB}"/>
                  </a:ext>
                </a:extLst>
              </p:cNvPr>
              <p:cNvSpPr>
                <a:spLocks noChangeArrowheads="1"/>
              </p:cNvSpPr>
              <p:nvPr/>
            </p:nvSpPr>
            <p:spPr bwMode="auto">
              <a:xfrm>
                <a:off x="4962525" y="1668463"/>
                <a:ext cx="82550" cy="90487"/>
              </a:xfrm>
              <a:prstGeom prst="ellipse">
                <a:avLst/>
              </a:prstGeom>
              <a:solidFill>
                <a:schemeClr val="accent1"/>
              </a:solidFill>
              <a:ln w="9525">
                <a:solidFill>
                  <a:schemeClr val="tx1"/>
                </a:solidFill>
                <a:round/>
                <a:headEnd/>
                <a:tailEnd/>
              </a:ln>
            </p:spPr>
            <p:txBody>
              <a:bodyPr wrap="none" anchor="ctr"/>
              <a:lstStyle/>
              <a:p>
                <a:endParaRPr lang="en-US"/>
              </a:p>
            </p:txBody>
          </p:sp>
          <p:cxnSp>
            <p:nvCxnSpPr>
              <p:cNvPr id="55" name="Straight Connector 54">
                <a:extLst>
                  <a:ext uri="{FF2B5EF4-FFF2-40B4-BE49-F238E27FC236}">
                    <a16:creationId xmlns:a16="http://schemas.microsoft.com/office/drawing/2014/main" id="{A2222383-C59A-46C2-A814-248B132A318C}"/>
                  </a:ext>
                </a:extLst>
              </p:cNvPr>
              <p:cNvCxnSpPr>
                <a:stCxn id="39" idx="3"/>
                <a:endCxn id="51" idx="6"/>
              </p:cNvCxnSpPr>
              <p:nvPr/>
            </p:nvCxnSpPr>
            <p:spPr>
              <a:xfrm flipH="1">
                <a:off x="5045075" y="1695450"/>
                <a:ext cx="1071563" cy="174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99A75C9-8C1F-4247-B4AC-2F4A0159909E}"/>
                  </a:ext>
                </a:extLst>
              </p:cNvPr>
              <p:cNvCxnSpPr>
                <a:stCxn id="51" idx="4"/>
                <a:endCxn id="63" idx="0"/>
              </p:cNvCxnSpPr>
              <p:nvPr/>
            </p:nvCxnSpPr>
            <p:spPr>
              <a:xfrm rot="16200000" flipH="1">
                <a:off x="4492625" y="2270125"/>
                <a:ext cx="1039813" cy="174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04E394F-B580-4DF9-B398-786BD8DBCEB3}"/>
                  </a:ext>
                </a:extLst>
              </p:cNvPr>
              <p:cNvCxnSpPr/>
              <p:nvPr/>
            </p:nvCxnSpPr>
            <p:spPr>
              <a:xfrm flipV="1">
                <a:off x="5011738" y="2819400"/>
                <a:ext cx="1389062" cy="25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3E745DD3-F184-4F8E-9A4D-A50EB286AE2C}"/>
                  </a:ext>
                </a:extLst>
              </p:cNvPr>
              <p:cNvCxnSpPr/>
              <p:nvPr/>
            </p:nvCxnSpPr>
            <p:spPr>
              <a:xfrm rot="10800000">
                <a:off x="5626100" y="2833688"/>
                <a:ext cx="493713" cy="3175"/>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1FF5C656-7330-40D3-A586-31809430B508}"/>
                  </a:ext>
                </a:extLst>
              </p:cNvPr>
              <p:cNvCxnSpPr/>
              <p:nvPr/>
            </p:nvCxnSpPr>
            <p:spPr>
              <a:xfrm rot="16200000">
                <a:off x="4752975" y="2490788"/>
                <a:ext cx="541337" cy="1588"/>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DBE710BD-5B7B-463B-A7D6-9C91DBDE2582}"/>
                  </a:ext>
                </a:extLst>
              </p:cNvPr>
              <p:cNvCxnSpPr/>
              <p:nvPr/>
            </p:nvCxnSpPr>
            <p:spPr>
              <a:xfrm rot="10800000" flipH="1">
                <a:off x="5308600" y="1712913"/>
                <a:ext cx="493713" cy="3175"/>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FB281874-5F25-40F9-8511-BF93AE48DF73}"/>
                  </a:ext>
                </a:extLst>
              </p:cNvPr>
              <p:cNvCxnSpPr/>
              <p:nvPr/>
            </p:nvCxnSpPr>
            <p:spPr>
              <a:xfrm rot="16200000" flipH="1">
                <a:off x="6092825" y="2139951"/>
                <a:ext cx="223837" cy="80962"/>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62" name="Oval 46">
                <a:extLst>
                  <a:ext uri="{FF2B5EF4-FFF2-40B4-BE49-F238E27FC236}">
                    <a16:creationId xmlns:a16="http://schemas.microsoft.com/office/drawing/2014/main" id="{534BC48A-64C1-47C7-A022-ACF6AAC29BDA}"/>
                  </a:ext>
                </a:extLst>
              </p:cNvPr>
              <p:cNvSpPr>
                <a:spLocks noChangeArrowheads="1"/>
              </p:cNvSpPr>
              <p:nvPr/>
            </p:nvSpPr>
            <p:spPr bwMode="auto">
              <a:xfrm>
                <a:off x="6089650" y="1662113"/>
                <a:ext cx="82550" cy="9048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3" name="Oval 48">
                <a:extLst>
                  <a:ext uri="{FF2B5EF4-FFF2-40B4-BE49-F238E27FC236}">
                    <a16:creationId xmlns:a16="http://schemas.microsoft.com/office/drawing/2014/main" id="{97868CAA-D37B-422E-B80F-7EA0B5055843}"/>
                  </a:ext>
                </a:extLst>
              </p:cNvPr>
              <p:cNvSpPr>
                <a:spLocks noChangeArrowheads="1"/>
              </p:cNvSpPr>
              <p:nvPr/>
            </p:nvSpPr>
            <p:spPr bwMode="auto">
              <a:xfrm>
                <a:off x="4979988" y="2798763"/>
                <a:ext cx="82550" cy="90487"/>
              </a:xfrm>
              <a:prstGeom prst="ellipse">
                <a:avLst/>
              </a:prstGeom>
              <a:solidFill>
                <a:schemeClr val="accent1"/>
              </a:solidFill>
              <a:ln w="9525">
                <a:solidFill>
                  <a:schemeClr val="tx1"/>
                </a:solidFill>
                <a:round/>
                <a:headEnd/>
                <a:tailEnd/>
              </a:ln>
            </p:spPr>
            <p:txBody>
              <a:bodyPr wrap="none" anchor="ctr"/>
              <a:lstStyle/>
              <a:p>
                <a:endParaRPr lang="en-US"/>
              </a:p>
            </p:txBody>
          </p:sp>
        </p:grpSp>
      </p:grpSp>
      <p:sp>
        <p:nvSpPr>
          <p:cNvPr id="67" name="TextBox 66">
            <a:extLst>
              <a:ext uri="{FF2B5EF4-FFF2-40B4-BE49-F238E27FC236}">
                <a16:creationId xmlns:a16="http://schemas.microsoft.com/office/drawing/2014/main" id="{1F28AE68-7D75-4F86-8C9A-477E679A324E}"/>
              </a:ext>
            </a:extLst>
          </p:cNvPr>
          <p:cNvSpPr txBox="1"/>
          <p:nvPr/>
        </p:nvSpPr>
        <p:spPr>
          <a:xfrm>
            <a:off x="1484084" y="2687730"/>
            <a:ext cx="618892" cy="338554"/>
          </a:xfrm>
          <a:prstGeom prst="rect">
            <a:avLst/>
          </a:prstGeom>
          <a:noFill/>
        </p:spPr>
        <p:txBody>
          <a:bodyPr wrap="square" rtlCol="0">
            <a:spAutoFit/>
          </a:bodyPr>
          <a:lstStyle/>
          <a:p>
            <a:r>
              <a:rPr lang="en-US" sz="1600" dirty="0" err="1"/>
              <a:t>Q</a:t>
            </a:r>
            <a:r>
              <a:rPr lang="en-US" sz="1600" baseline="-25000" dirty="0" err="1"/>
              <a:t>h</a:t>
            </a:r>
            <a:endParaRPr lang="en-US" sz="1600" dirty="0"/>
          </a:p>
        </p:txBody>
      </p:sp>
      <p:sp>
        <p:nvSpPr>
          <p:cNvPr id="68" name="TextBox 67">
            <a:extLst>
              <a:ext uri="{FF2B5EF4-FFF2-40B4-BE49-F238E27FC236}">
                <a16:creationId xmlns:a16="http://schemas.microsoft.com/office/drawing/2014/main" id="{2770222B-1BE8-40B9-AF05-674A4B2375B9}"/>
              </a:ext>
            </a:extLst>
          </p:cNvPr>
          <p:cNvSpPr txBox="1"/>
          <p:nvPr/>
        </p:nvSpPr>
        <p:spPr>
          <a:xfrm>
            <a:off x="1523292" y="4089398"/>
            <a:ext cx="618892" cy="338554"/>
          </a:xfrm>
          <a:prstGeom prst="rect">
            <a:avLst/>
          </a:prstGeom>
          <a:noFill/>
        </p:spPr>
        <p:txBody>
          <a:bodyPr wrap="square" rtlCol="0">
            <a:spAutoFit/>
          </a:bodyPr>
          <a:lstStyle/>
          <a:p>
            <a:r>
              <a:rPr lang="en-US" sz="1600" dirty="0"/>
              <a:t>Q</a:t>
            </a:r>
            <a:r>
              <a:rPr lang="en-US" sz="1600" baseline="-25000" dirty="0"/>
              <a:t>c</a:t>
            </a:r>
            <a:endParaRPr lang="en-US" sz="1600" dirty="0"/>
          </a:p>
        </p:txBody>
      </p:sp>
      <p:sp>
        <p:nvSpPr>
          <p:cNvPr id="69" name="Arrow: Down 68">
            <a:extLst>
              <a:ext uri="{FF2B5EF4-FFF2-40B4-BE49-F238E27FC236}">
                <a16:creationId xmlns:a16="http://schemas.microsoft.com/office/drawing/2014/main" id="{A8798C1A-E1C7-4858-AB51-B941013879F2}"/>
              </a:ext>
            </a:extLst>
          </p:cNvPr>
          <p:cNvSpPr/>
          <p:nvPr/>
        </p:nvSpPr>
        <p:spPr>
          <a:xfrm flipH="1">
            <a:off x="1852441" y="4286812"/>
            <a:ext cx="102740" cy="2707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Arrow: Down 69">
            <a:extLst>
              <a:ext uri="{FF2B5EF4-FFF2-40B4-BE49-F238E27FC236}">
                <a16:creationId xmlns:a16="http://schemas.microsoft.com/office/drawing/2014/main" id="{65D258B9-0756-41C8-9B52-F385C74387A7}"/>
              </a:ext>
            </a:extLst>
          </p:cNvPr>
          <p:cNvSpPr/>
          <p:nvPr/>
        </p:nvSpPr>
        <p:spPr>
          <a:xfrm rot="19067023">
            <a:off x="4797758" y="2761758"/>
            <a:ext cx="193426" cy="287082"/>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C2D5748-22D1-4740-8EF4-D45446892C35}"/>
              </a:ext>
            </a:extLst>
          </p:cNvPr>
          <p:cNvSpPr txBox="1"/>
          <p:nvPr/>
        </p:nvSpPr>
        <p:spPr>
          <a:xfrm>
            <a:off x="7217436" y="5553559"/>
            <a:ext cx="1484027" cy="523220"/>
          </a:xfrm>
          <a:prstGeom prst="rect">
            <a:avLst/>
          </a:prstGeom>
          <a:noFill/>
        </p:spPr>
        <p:txBody>
          <a:bodyPr wrap="square" rtlCol="0">
            <a:spAutoFit/>
          </a:bodyPr>
          <a:lstStyle/>
          <a:p>
            <a:r>
              <a:rPr lang="en-US" sz="1400" dirty="0"/>
              <a:t>Table 4.1 &amp;4.2, page 136</a:t>
            </a:r>
          </a:p>
        </p:txBody>
      </p:sp>
    </p:spTree>
    <p:extLst>
      <p:ext uri="{BB962C8B-B14F-4D97-AF65-F5344CB8AC3E}">
        <p14:creationId xmlns:p14="http://schemas.microsoft.com/office/powerpoint/2010/main" val="100114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500"/>
                                        <p:tgtEl>
                                          <p:spTgt spid="70"/>
                                        </p:tgtEl>
                                      </p:cBhvr>
                                    </p:animEffect>
                                  </p:childTnLst>
                                </p:cTn>
                              </p:par>
                            </p:childTnLst>
                          </p:cTn>
                        </p:par>
                        <p:par>
                          <p:cTn id="37" fill="hold">
                            <p:stCondLst>
                              <p:cond delay="500"/>
                            </p:stCondLst>
                            <p:childTnLst>
                              <p:par>
                                <p:cTn id="38" presetID="1"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par>
                          <p:cTn id="55" fill="hold">
                            <p:stCondLst>
                              <p:cond delay="0"/>
                            </p:stCondLst>
                            <p:childTnLst>
                              <p:par>
                                <p:cTn id="56" presetID="1"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2" grpId="0"/>
      <p:bldP spid="13" grpId="0"/>
      <p:bldP spid="14" grpId="0"/>
      <p:bldP spid="15" grpId="0"/>
      <p:bldP spid="16" grpId="0"/>
      <p:bldP spid="17" grpId="0"/>
      <p:bldP spid="18" grpId="0"/>
      <p:bldP spid="19" grpId="0"/>
      <p:bldP spid="20" grpId="0"/>
      <p:bldP spid="26" grpId="0" animBg="1"/>
      <p:bldP spid="70"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a:xfrm>
            <a:off x="914400" y="152400"/>
            <a:ext cx="7315200" cy="533400"/>
          </a:xfrm>
          <a:solidFill>
            <a:srgbClr val="0000FF"/>
          </a:solidFill>
        </p:spPr>
        <p:txBody>
          <a:bodyPr/>
          <a:lstStyle/>
          <a:p>
            <a:pPr eaLnBrk="1" hangingPunct="1"/>
            <a:r>
              <a:rPr lang="en-US" sz="2400" b="1" dirty="0">
                <a:solidFill>
                  <a:schemeClr val="bg1"/>
                </a:solidFill>
                <a:latin typeface="Times New Roman" panose="02020603050405020304" pitchFamily="18" charset="0"/>
                <a:cs typeface="Times New Roman" panose="02020603050405020304" pitchFamily="18" charset="0"/>
              </a:rPr>
              <a:t>Real Refrigerators/Air Conditioners</a:t>
            </a:r>
          </a:p>
        </p:txBody>
      </p:sp>
      <p:pic>
        <p:nvPicPr>
          <p:cNvPr id="65540" name="Picture 4" descr="scan0013"/>
          <p:cNvPicPr>
            <a:picLocks noChangeAspect="1" noChangeArrowheads="1"/>
          </p:cNvPicPr>
          <p:nvPr/>
        </p:nvPicPr>
        <p:blipFill>
          <a:blip r:embed="rId2" cstate="print"/>
          <a:srcRect/>
          <a:stretch>
            <a:fillRect/>
          </a:stretch>
        </p:blipFill>
        <p:spPr bwMode="auto">
          <a:xfrm>
            <a:off x="1143000" y="1488794"/>
            <a:ext cx="6690754" cy="4340506"/>
          </a:xfrm>
          <a:prstGeom prst="rect">
            <a:avLst/>
          </a:prstGeom>
          <a:noFill/>
        </p:spPr>
      </p:pic>
      <p:sp>
        <p:nvSpPr>
          <p:cNvPr id="3" name="TextBox 2">
            <a:extLst>
              <a:ext uri="{FF2B5EF4-FFF2-40B4-BE49-F238E27FC236}">
                <a16:creationId xmlns:a16="http://schemas.microsoft.com/office/drawing/2014/main" id="{8459D42C-DD26-488E-8FFB-D69B8D972CE1}"/>
              </a:ext>
            </a:extLst>
          </p:cNvPr>
          <p:cNvSpPr txBox="1"/>
          <p:nvPr/>
        </p:nvSpPr>
        <p:spPr>
          <a:xfrm>
            <a:off x="624446" y="670545"/>
            <a:ext cx="7000634" cy="954107"/>
          </a:xfrm>
          <a:prstGeom prst="rect">
            <a:avLst/>
          </a:prstGeom>
          <a:noFill/>
        </p:spPr>
        <p:txBody>
          <a:bodyPr wrap="none" rtlCol="0">
            <a:spAutoFit/>
          </a:bodyPr>
          <a:lstStyle/>
          <a:p>
            <a:r>
              <a:rPr lang="en-US" dirty="0"/>
              <a:t>Standard refrigeration cycle – reverse Rankine cycle</a:t>
            </a:r>
          </a:p>
          <a:p>
            <a:pPr marL="800100" lvl="1" indent="-342900">
              <a:buFont typeface="Arial" panose="020B0604020202020204" pitchFamily="34" charset="0"/>
              <a:buChar char="•"/>
            </a:pPr>
            <a:r>
              <a:rPr lang="en-US" sz="1600" dirty="0"/>
              <a:t>Again the working substance changes back and forth from a gas to liquid</a:t>
            </a:r>
          </a:p>
          <a:p>
            <a:pPr marL="800100" lvl="1" indent="-342900">
              <a:buFont typeface="Arial" panose="020B0604020202020204" pitchFamily="34" charset="0"/>
              <a:buChar char="•"/>
            </a:pPr>
            <a:r>
              <a:rPr lang="en-US" sz="1600" dirty="0"/>
              <a:t>But the fluid must have a much lower boiling temperature</a:t>
            </a:r>
          </a:p>
        </p:txBody>
      </p:sp>
      <p:graphicFrame>
        <p:nvGraphicFramePr>
          <p:cNvPr id="6" name="Object 54">
            <a:extLst>
              <a:ext uri="{FF2B5EF4-FFF2-40B4-BE49-F238E27FC236}">
                <a16:creationId xmlns:a16="http://schemas.microsoft.com/office/drawing/2014/main" id="{1B45946F-D2AF-41E6-8671-43CBA26D0CC0}"/>
              </a:ext>
            </a:extLst>
          </p:cNvPr>
          <p:cNvGraphicFramePr>
            <a:graphicFrameLocks noChangeAspect="1"/>
          </p:cNvGraphicFramePr>
          <p:nvPr>
            <p:extLst>
              <p:ext uri="{D42A27DB-BD31-4B8C-83A1-F6EECF244321}">
                <p14:modId xmlns:p14="http://schemas.microsoft.com/office/powerpoint/2010/main" val="2773872771"/>
              </p:ext>
            </p:extLst>
          </p:nvPr>
        </p:nvGraphicFramePr>
        <p:xfrm>
          <a:off x="1685925" y="5829300"/>
          <a:ext cx="4878388" cy="685800"/>
        </p:xfrm>
        <a:graphic>
          <a:graphicData uri="http://schemas.openxmlformats.org/presentationml/2006/ole">
            <mc:AlternateContent xmlns:mc="http://schemas.openxmlformats.org/markup-compatibility/2006">
              <mc:Choice xmlns:v="urn:schemas-microsoft-com:vml" Requires="v">
                <p:oleObj name="Equation" r:id="rId3" imgW="3162240" imgH="444240" progId="">
                  <p:embed/>
                </p:oleObj>
              </mc:Choice>
              <mc:Fallback>
                <p:oleObj name="Equation" r:id="rId3" imgW="3162240" imgH="444240" progId="">
                  <p:embed/>
                  <p:pic>
                    <p:nvPicPr>
                      <p:cNvPr id="6" name="Object 54">
                        <a:extLst>
                          <a:ext uri="{FF2B5EF4-FFF2-40B4-BE49-F238E27FC236}">
                            <a16:creationId xmlns:a16="http://schemas.microsoft.com/office/drawing/2014/main" id="{1B45946F-D2AF-41E6-8671-43CBA26D0C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5925" y="5829300"/>
                        <a:ext cx="4878388"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B9300AE-059C-4B20-BC62-C138C220DE22}"/>
              </a:ext>
            </a:extLst>
          </p:cNvPr>
          <p:cNvSpPr txBox="1">
            <a:spLocks noChangeArrowheads="1"/>
          </p:cNvSpPr>
          <p:nvPr/>
        </p:nvSpPr>
        <p:spPr bwMode="auto">
          <a:xfrm>
            <a:off x="304800" y="152400"/>
            <a:ext cx="3048000" cy="533400"/>
          </a:xfrm>
          <a:prstGeom prst="rect">
            <a:avLst/>
          </a:prstGeom>
          <a:solidFill>
            <a:srgbClr val="0000FF"/>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2400" b="1" kern="0">
                <a:solidFill>
                  <a:schemeClr val="bg1"/>
                </a:solidFill>
                <a:latin typeface="Times New Roman" panose="02020603050405020304" pitchFamily="18" charset="0"/>
                <a:cs typeface="Times New Roman" panose="02020603050405020304" pitchFamily="18" charset="0"/>
              </a:rPr>
              <a:t>Cooling of  Gases</a:t>
            </a:r>
            <a:endParaRPr lang="en-US" sz="2400" b="1" kern="0" dirty="0">
              <a:solidFill>
                <a:schemeClr val="bg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01C4814B-2E00-4A0F-94E0-47ACEF551E3A}"/>
              </a:ext>
            </a:extLst>
          </p:cNvPr>
          <p:cNvSpPr txBox="1"/>
          <p:nvPr/>
        </p:nvSpPr>
        <p:spPr>
          <a:xfrm>
            <a:off x="3649345" y="292106"/>
            <a:ext cx="4953000" cy="646331"/>
          </a:xfrm>
          <a:prstGeom prst="rect">
            <a:avLst/>
          </a:prstGeom>
          <a:noFill/>
        </p:spPr>
        <p:txBody>
          <a:bodyPr wrap="square" rtlCol="0">
            <a:spAutoFit/>
          </a:bodyPr>
          <a:lstStyle/>
          <a:p>
            <a:r>
              <a:rPr lang="en-US" dirty="0"/>
              <a:t>In a refrigerated, we need to cool the gas (cooling fluid) below cold reservoir temperature</a:t>
            </a:r>
          </a:p>
        </p:txBody>
      </p:sp>
      <p:sp>
        <p:nvSpPr>
          <p:cNvPr id="4" name="TextBox 3">
            <a:extLst>
              <a:ext uri="{FF2B5EF4-FFF2-40B4-BE49-F238E27FC236}">
                <a16:creationId xmlns:a16="http://schemas.microsoft.com/office/drawing/2014/main" id="{B8B4F628-A9E6-406A-925A-9B18D25C559A}"/>
              </a:ext>
            </a:extLst>
          </p:cNvPr>
          <p:cNvSpPr txBox="1"/>
          <p:nvPr/>
        </p:nvSpPr>
        <p:spPr>
          <a:xfrm>
            <a:off x="480695" y="935304"/>
            <a:ext cx="8001000" cy="369332"/>
          </a:xfrm>
          <a:prstGeom prst="rect">
            <a:avLst/>
          </a:prstGeom>
          <a:noFill/>
        </p:spPr>
        <p:txBody>
          <a:bodyPr wrap="square" rtlCol="0">
            <a:spAutoFit/>
          </a:bodyPr>
          <a:lstStyle/>
          <a:p>
            <a:r>
              <a:rPr lang="en-US" dirty="0"/>
              <a:t>The process is called </a:t>
            </a:r>
            <a:r>
              <a:rPr lang="en-US" b="1" dirty="0"/>
              <a:t>Throttling </a:t>
            </a:r>
            <a:r>
              <a:rPr lang="en-US" dirty="0"/>
              <a:t>Process (also known as </a:t>
            </a:r>
            <a:r>
              <a:rPr lang="en-US" b="1" dirty="0"/>
              <a:t>Joule-Thomson </a:t>
            </a:r>
            <a:r>
              <a:rPr lang="en-US" dirty="0"/>
              <a:t>Process</a:t>
            </a:r>
          </a:p>
        </p:txBody>
      </p:sp>
      <p:grpSp>
        <p:nvGrpSpPr>
          <p:cNvPr id="24" name="Group 23">
            <a:extLst>
              <a:ext uri="{FF2B5EF4-FFF2-40B4-BE49-F238E27FC236}">
                <a16:creationId xmlns:a16="http://schemas.microsoft.com/office/drawing/2014/main" id="{27BBC03B-9A4C-40CA-ADDA-B6E1BC589A6F}"/>
              </a:ext>
            </a:extLst>
          </p:cNvPr>
          <p:cNvGrpSpPr/>
          <p:nvPr/>
        </p:nvGrpSpPr>
        <p:grpSpPr>
          <a:xfrm>
            <a:off x="745467" y="1463386"/>
            <a:ext cx="2919691" cy="934475"/>
            <a:chOff x="396875" y="1648070"/>
            <a:chExt cx="2919691" cy="934475"/>
          </a:xfrm>
        </p:grpSpPr>
        <p:sp>
          <p:nvSpPr>
            <p:cNvPr id="5" name="Rectangle 3" descr="Sand">
              <a:extLst>
                <a:ext uri="{FF2B5EF4-FFF2-40B4-BE49-F238E27FC236}">
                  <a16:creationId xmlns:a16="http://schemas.microsoft.com/office/drawing/2014/main" id="{9191E8E8-42F4-43E9-B8E6-4989A406710A}"/>
                </a:ext>
              </a:extLst>
            </p:cNvPr>
            <p:cNvSpPr>
              <a:spLocks noChangeArrowheads="1"/>
            </p:cNvSpPr>
            <p:nvPr/>
          </p:nvSpPr>
          <p:spPr bwMode="auto">
            <a:xfrm>
              <a:off x="534988" y="1648070"/>
              <a:ext cx="1069975" cy="122237"/>
            </a:xfrm>
            <a:prstGeom prst="rect">
              <a:avLst/>
            </a:prstGeom>
            <a:blipFill dpi="0" rotWithShape="0">
              <a:blip r:embed="rId2" cstate="print"/>
              <a:srcRect/>
              <a:tile tx="0" ty="0" sx="100000" sy="100000" flip="none" algn="tl"/>
            </a:blipFill>
            <a:ln w="9525">
              <a:noFill/>
              <a:miter lim="800000"/>
              <a:headEnd/>
              <a:tailEnd/>
            </a:ln>
          </p:spPr>
          <p:txBody>
            <a:bodyPr wrap="none" anchor="ctr"/>
            <a:lstStyle/>
            <a:p>
              <a:endParaRPr lang="en-US"/>
            </a:p>
          </p:txBody>
        </p:sp>
        <p:sp>
          <p:nvSpPr>
            <p:cNvPr id="6" name="Rectangle 4" descr="Sand">
              <a:extLst>
                <a:ext uri="{FF2B5EF4-FFF2-40B4-BE49-F238E27FC236}">
                  <a16:creationId xmlns:a16="http://schemas.microsoft.com/office/drawing/2014/main" id="{74684362-092A-44AC-B033-A41C048F2504}"/>
                </a:ext>
              </a:extLst>
            </p:cNvPr>
            <p:cNvSpPr>
              <a:spLocks noChangeArrowheads="1"/>
            </p:cNvSpPr>
            <p:nvPr/>
          </p:nvSpPr>
          <p:spPr bwMode="auto">
            <a:xfrm>
              <a:off x="534988" y="2447608"/>
              <a:ext cx="1065212" cy="134937"/>
            </a:xfrm>
            <a:prstGeom prst="rect">
              <a:avLst/>
            </a:prstGeom>
            <a:blipFill dpi="0" rotWithShape="0">
              <a:blip r:embed="rId2" cstate="print"/>
              <a:srcRect/>
              <a:tile tx="0" ty="0" sx="100000" sy="100000" flip="none" algn="tl"/>
            </a:blipFill>
            <a:ln w="9525">
              <a:noFill/>
              <a:miter lim="800000"/>
              <a:headEnd/>
              <a:tailEnd/>
            </a:ln>
          </p:spPr>
          <p:txBody>
            <a:bodyPr wrap="none" anchor="ctr"/>
            <a:lstStyle/>
            <a:p>
              <a:endParaRPr lang="en-US" dirty="0"/>
            </a:p>
          </p:txBody>
        </p:sp>
        <p:sp>
          <p:nvSpPr>
            <p:cNvPr id="7" name="Line 5">
              <a:extLst>
                <a:ext uri="{FF2B5EF4-FFF2-40B4-BE49-F238E27FC236}">
                  <a16:creationId xmlns:a16="http://schemas.microsoft.com/office/drawing/2014/main" id="{93174410-6F63-4A5C-85D0-3363F9251B6A}"/>
                </a:ext>
              </a:extLst>
            </p:cNvPr>
            <p:cNvSpPr>
              <a:spLocks noChangeShapeType="1"/>
            </p:cNvSpPr>
            <p:nvPr/>
          </p:nvSpPr>
          <p:spPr bwMode="auto">
            <a:xfrm>
              <a:off x="1133475" y="1762125"/>
              <a:ext cx="0" cy="676275"/>
            </a:xfrm>
            <a:prstGeom prst="line">
              <a:avLst/>
            </a:prstGeom>
            <a:noFill/>
            <a:ln w="88900">
              <a:solidFill>
                <a:schemeClr val="tx1"/>
              </a:solidFill>
              <a:round/>
              <a:headEnd/>
              <a:tailEnd/>
            </a:ln>
          </p:spPr>
          <p:txBody>
            <a:bodyPr/>
            <a:lstStyle/>
            <a:p>
              <a:endParaRPr lang="en-US"/>
            </a:p>
          </p:txBody>
        </p:sp>
        <p:sp>
          <p:nvSpPr>
            <p:cNvPr id="8" name="Line 6">
              <a:extLst>
                <a:ext uri="{FF2B5EF4-FFF2-40B4-BE49-F238E27FC236}">
                  <a16:creationId xmlns:a16="http://schemas.microsoft.com/office/drawing/2014/main" id="{23B42378-22C2-4FD5-B842-8E038FD31A40}"/>
                </a:ext>
              </a:extLst>
            </p:cNvPr>
            <p:cNvSpPr>
              <a:spLocks noChangeShapeType="1"/>
            </p:cNvSpPr>
            <p:nvPr/>
          </p:nvSpPr>
          <p:spPr bwMode="auto">
            <a:xfrm>
              <a:off x="2416968" y="1740853"/>
              <a:ext cx="28440" cy="719671"/>
            </a:xfrm>
            <a:prstGeom prst="line">
              <a:avLst/>
            </a:prstGeom>
            <a:noFill/>
            <a:ln w="88900">
              <a:solidFill>
                <a:schemeClr val="tx1"/>
              </a:solidFill>
              <a:round/>
              <a:headEnd/>
              <a:tailEnd/>
            </a:ln>
          </p:spPr>
          <p:txBody>
            <a:bodyPr/>
            <a:lstStyle/>
            <a:p>
              <a:endParaRPr lang="en-US" dirty="0"/>
            </a:p>
          </p:txBody>
        </p:sp>
        <p:sp>
          <p:nvSpPr>
            <p:cNvPr id="9" name="Line 7">
              <a:extLst>
                <a:ext uri="{FF2B5EF4-FFF2-40B4-BE49-F238E27FC236}">
                  <a16:creationId xmlns:a16="http://schemas.microsoft.com/office/drawing/2014/main" id="{34015F54-B642-43D2-9B87-3D0C0C77E383}"/>
                </a:ext>
              </a:extLst>
            </p:cNvPr>
            <p:cNvSpPr>
              <a:spLocks noChangeShapeType="1"/>
            </p:cNvSpPr>
            <p:nvPr/>
          </p:nvSpPr>
          <p:spPr bwMode="auto">
            <a:xfrm>
              <a:off x="865188" y="2116138"/>
              <a:ext cx="268287" cy="0"/>
            </a:xfrm>
            <a:prstGeom prst="line">
              <a:avLst/>
            </a:prstGeom>
            <a:noFill/>
            <a:ln w="88900">
              <a:solidFill>
                <a:schemeClr val="tx1"/>
              </a:solidFill>
              <a:round/>
              <a:headEnd/>
              <a:tailEnd/>
            </a:ln>
          </p:spPr>
          <p:txBody>
            <a:bodyPr/>
            <a:lstStyle/>
            <a:p>
              <a:endParaRPr lang="en-US"/>
            </a:p>
          </p:txBody>
        </p:sp>
        <p:sp>
          <p:nvSpPr>
            <p:cNvPr id="10" name="Line 8">
              <a:extLst>
                <a:ext uri="{FF2B5EF4-FFF2-40B4-BE49-F238E27FC236}">
                  <a16:creationId xmlns:a16="http://schemas.microsoft.com/office/drawing/2014/main" id="{C0276764-9B97-4C0B-8D57-EB2BCA745D45}"/>
                </a:ext>
              </a:extLst>
            </p:cNvPr>
            <p:cNvSpPr>
              <a:spLocks noChangeShapeType="1"/>
            </p:cNvSpPr>
            <p:nvPr/>
          </p:nvSpPr>
          <p:spPr bwMode="auto">
            <a:xfrm flipV="1">
              <a:off x="2401679" y="2100262"/>
              <a:ext cx="333375" cy="0"/>
            </a:xfrm>
            <a:prstGeom prst="line">
              <a:avLst/>
            </a:prstGeom>
            <a:noFill/>
            <a:ln w="88900">
              <a:solidFill>
                <a:schemeClr val="tx1"/>
              </a:solidFill>
              <a:round/>
              <a:headEnd/>
              <a:tailEnd/>
            </a:ln>
          </p:spPr>
          <p:txBody>
            <a:bodyPr/>
            <a:lstStyle/>
            <a:p>
              <a:endParaRPr lang="en-US" dirty="0"/>
            </a:p>
          </p:txBody>
        </p:sp>
        <p:sp>
          <p:nvSpPr>
            <p:cNvPr id="11" name="Rectangle 9" descr="20%">
              <a:extLst>
                <a:ext uri="{FF2B5EF4-FFF2-40B4-BE49-F238E27FC236}">
                  <a16:creationId xmlns:a16="http://schemas.microsoft.com/office/drawing/2014/main" id="{55FEF7FF-8970-4674-BA46-62A9DC386510}"/>
                </a:ext>
              </a:extLst>
            </p:cNvPr>
            <p:cNvSpPr>
              <a:spLocks noChangeArrowheads="1"/>
            </p:cNvSpPr>
            <p:nvPr/>
          </p:nvSpPr>
          <p:spPr bwMode="auto">
            <a:xfrm>
              <a:off x="1187450" y="1762125"/>
              <a:ext cx="401638" cy="676275"/>
            </a:xfrm>
            <a:prstGeom prst="rect">
              <a:avLst/>
            </a:prstGeom>
            <a:pattFill prst="pct20">
              <a:fgClr>
                <a:srgbClr val="3333FF"/>
              </a:fgClr>
              <a:bgClr>
                <a:schemeClr val="bg1"/>
              </a:bgClr>
            </a:pattFill>
            <a:ln w="9525">
              <a:noFill/>
              <a:miter lim="800000"/>
              <a:headEnd/>
              <a:tailEnd/>
            </a:ln>
          </p:spPr>
          <p:txBody>
            <a:bodyPr wrap="none" anchor="ctr"/>
            <a:lstStyle/>
            <a:p>
              <a:endParaRPr lang="en-US"/>
            </a:p>
          </p:txBody>
        </p:sp>
        <p:sp>
          <p:nvSpPr>
            <p:cNvPr id="12" name="Rectangle 10" descr="5%">
              <a:extLst>
                <a:ext uri="{FF2B5EF4-FFF2-40B4-BE49-F238E27FC236}">
                  <a16:creationId xmlns:a16="http://schemas.microsoft.com/office/drawing/2014/main" id="{01966E2F-B9FF-4E1E-BB2B-2BA96313DC2A}"/>
                </a:ext>
              </a:extLst>
            </p:cNvPr>
            <p:cNvSpPr>
              <a:spLocks noChangeArrowheads="1"/>
            </p:cNvSpPr>
            <p:nvPr/>
          </p:nvSpPr>
          <p:spPr bwMode="auto">
            <a:xfrm>
              <a:off x="1584801" y="1771966"/>
              <a:ext cx="801688" cy="676275"/>
            </a:xfrm>
            <a:prstGeom prst="rect">
              <a:avLst/>
            </a:prstGeom>
            <a:pattFill prst="pct5">
              <a:fgClr>
                <a:srgbClr val="3333FF"/>
              </a:fgClr>
              <a:bgClr>
                <a:schemeClr val="bg1"/>
              </a:bgClr>
            </a:pattFill>
            <a:ln w="9525">
              <a:noFill/>
              <a:miter lim="800000"/>
              <a:headEnd/>
              <a:tailEnd/>
            </a:ln>
          </p:spPr>
          <p:txBody>
            <a:bodyPr wrap="none" anchor="ctr"/>
            <a:lstStyle/>
            <a:p>
              <a:endParaRPr lang="en-US" dirty="0"/>
            </a:p>
          </p:txBody>
        </p:sp>
        <p:sp>
          <p:nvSpPr>
            <p:cNvPr id="13" name="Rectangle 11">
              <a:extLst>
                <a:ext uri="{FF2B5EF4-FFF2-40B4-BE49-F238E27FC236}">
                  <a16:creationId xmlns:a16="http://schemas.microsoft.com/office/drawing/2014/main" id="{57101178-75E3-4F07-B02A-ABCFC74C1870}"/>
                </a:ext>
              </a:extLst>
            </p:cNvPr>
            <p:cNvSpPr>
              <a:spLocks noChangeArrowheads="1"/>
            </p:cNvSpPr>
            <p:nvPr/>
          </p:nvSpPr>
          <p:spPr bwMode="auto">
            <a:xfrm>
              <a:off x="396875" y="2008188"/>
              <a:ext cx="181973" cy="264688"/>
            </a:xfrm>
            <a:prstGeom prst="rect">
              <a:avLst/>
            </a:prstGeom>
            <a:solidFill>
              <a:schemeClr val="bg1"/>
            </a:solidFill>
            <a:ln w="9525">
              <a:noFill/>
              <a:miter lim="800000"/>
              <a:headEnd/>
              <a:tailEnd/>
            </a:ln>
          </p:spPr>
          <p:txBody>
            <a:bodyPr wrap="none" lIns="9144" tIns="9144" rIns="9144" bIns="9144">
              <a:spAutoFit/>
            </a:bodyPr>
            <a:lstStyle/>
            <a:p>
              <a:r>
                <a:rPr lang="en-GB" sz="1600" b="1" i="1" dirty="0">
                  <a:solidFill>
                    <a:schemeClr val="tx2"/>
                  </a:solidFill>
                  <a:cs typeface="Times New Roman" panose="02020603050405020304" pitchFamily="18" charset="0"/>
                </a:rPr>
                <a:t>P</a:t>
              </a:r>
              <a:r>
                <a:rPr lang="en-GB" sz="1600" b="1" i="1" baseline="-25000" dirty="0">
                  <a:solidFill>
                    <a:schemeClr val="tx2"/>
                  </a:solidFill>
                  <a:cs typeface="Times New Roman" panose="02020603050405020304" pitchFamily="18" charset="0"/>
                </a:rPr>
                <a:t>i</a:t>
              </a:r>
              <a:endParaRPr lang="en-US" sz="1600" b="1" dirty="0">
                <a:solidFill>
                  <a:schemeClr val="tx2"/>
                </a:solidFill>
                <a:cs typeface="Times New Roman" panose="02020603050405020304" pitchFamily="18" charset="0"/>
              </a:endParaRPr>
            </a:p>
          </p:txBody>
        </p:sp>
        <p:sp>
          <p:nvSpPr>
            <p:cNvPr id="14" name="Rectangle 12">
              <a:extLst>
                <a:ext uri="{FF2B5EF4-FFF2-40B4-BE49-F238E27FC236}">
                  <a16:creationId xmlns:a16="http://schemas.microsoft.com/office/drawing/2014/main" id="{7E632E64-3B99-4FA3-9DCB-ECC1CE33FC92}"/>
                </a:ext>
              </a:extLst>
            </p:cNvPr>
            <p:cNvSpPr>
              <a:spLocks noChangeArrowheads="1"/>
            </p:cNvSpPr>
            <p:nvPr/>
          </p:nvSpPr>
          <p:spPr bwMode="auto">
            <a:xfrm>
              <a:off x="3128181" y="1989398"/>
              <a:ext cx="188385" cy="264688"/>
            </a:xfrm>
            <a:prstGeom prst="rect">
              <a:avLst/>
            </a:prstGeom>
            <a:solidFill>
              <a:schemeClr val="bg1"/>
            </a:solidFill>
            <a:ln w="9525">
              <a:noFill/>
              <a:miter lim="800000"/>
              <a:headEnd/>
              <a:tailEnd/>
            </a:ln>
          </p:spPr>
          <p:txBody>
            <a:bodyPr wrap="none" lIns="9144" tIns="9144" rIns="9144" bIns="9144">
              <a:spAutoFit/>
            </a:bodyPr>
            <a:lstStyle/>
            <a:p>
              <a:r>
                <a:rPr lang="en-GB" sz="1600" b="1" i="1" dirty="0" err="1">
                  <a:solidFill>
                    <a:schemeClr val="tx2"/>
                  </a:solidFill>
                  <a:cs typeface="Times New Roman" panose="02020603050405020304" pitchFamily="18" charset="0"/>
                </a:rPr>
                <a:t>P</a:t>
              </a:r>
              <a:r>
                <a:rPr lang="en-GB" sz="1600" b="1" i="1" baseline="-25000" dirty="0" err="1">
                  <a:solidFill>
                    <a:schemeClr val="tx2"/>
                  </a:solidFill>
                  <a:cs typeface="Times New Roman" panose="02020603050405020304" pitchFamily="18" charset="0"/>
                </a:rPr>
                <a:t>f</a:t>
              </a:r>
              <a:endParaRPr lang="en-US" sz="1600" b="1" dirty="0">
                <a:solidFill>
                  <a:schemeClr val="tx2"/>
                </a:solidFill>
                <a:cs typeface="Times New Roman" panose="02020603050405020304" pitchFamily="18" charset="0"/>
              </a:endParaRPr>
            </a:p>
          </p:txBody>
        </p:sp>
        <p:sp>
          <p:nvSpPr>
            <p:cNvPr id="15" name="Line 13">
              <a:extLst>
                <a:ext uri="{FF2B5EF4-FFF2-40B4-BE49-F238E27FC236}">
                  <a16:creationId xmlns:a16="http://schemas.microsoft.com/office/drawing/2014/main" id="{23F4D93E-78A2-4423-805A-1479026AC367}"/>
                </a:ext>
              </a:extLst>
            </p:cNvPr>
            <p:cNvSpPr>
              <a:spLocks noChangeShapeType="1"/>
            </p:cNvSpPr>
            <p:nvPr/>
          </p:nvSpPr>
          <p:spPr bwMode="auto">
            <a:xfrm>
              <a:off x="596900" y="2116138"/>
              <a:ext cx="201613" cy="0"/>
            </a:xfrm>
            <a:prstGeom prst="line">
              <a:avLst/>
            </a:prstGeom>
            <a:noFill/>
            <a:ln w="25400">
              <a:solidFill>
                <a:schemeClr val="tx1"/>
              </a:solidFill>
              <a:round/>
              <a:headEnd/>
              <a:tailEnd type="triangle" w="med" len="med"/>
            </a:ln>
          </p:spPr>
          <p:txBody>
            <a:bodyPr/>
            <a:lstStyle/>
            <a:p>
              <a:endParaRPr lang="en-US"/>
            </a:p>
          </p:txBody>
        </p:sp>
        <p:sp>
          <p:nvSpPr>
            <p:cNvPr id="16" name="Line 14">
              <a:extLst>
                <a:ext uri="{FF2B5EF4-FFF2-40B4-BE49-F238E27FC236}">
                  <a16:creationId xmlns:a16="http://schemas.microsoft.com/office/drawing/2014/main" id="{0DC9EF77-6224-4E56-805D-30B9449AD309}"/>
                </a:ext>
              </a:extLst>
            </p:cNvPr>
            <p:cNvSpPr>
              <a:spLocks noChangeShapeType="1"/>
            </p:cNvSpPr>
            <p:nvPr/>
          </p:nvSpPr>
          <p:spPr bwMode="auto">
            <a:xfrm>
              <a:off x="2833393" y="2110207"/>
              <a:ext cx="200025" cy="0"/>
            </a:xfrm>
            <a:prstGeom prst="line">
              <a:avLst/>
            </a:prstGeom>
            <a:noFill/>
            <a:ln w="25400">
              <a:solidFill>
                <a:schemeClr val="tx1"/>
              </a:solidFill>
              <a:round/>
              <a:headEnd/>
              <a:tailEnd type="triangle" w="med" len="med"/>
            </a:ln>
          </p:spPr>
          <p:txBody>
            <a:bodyPr/>
            <a:lstStyle/>
            <a:p>
              <a:endParaRPr lang="en-US" dirty="0"/>
            </a:p>
          </p:txBody>
        </p:sp>
        <p:sp>
          <p:nvSpPr>
            <p:cNvPr id="17" name="Rectangle 15">
              <a:extLst>
                <a:ext uri="{FF2B5EF4-FFF2-40B4-BE49-F238E27FC236}">
                  <a16:creationId xmlns:a16="http://schemas.microsoft.com/office/drawing/2014/main" id="{857D53AF-048E-41E4-B0CE-165F5362724A}"/>
                </a:ext>
              </a:extLst>
            </p:cNvPr>
            <p:cNvSpPr>
              <a:spLocks noChangeArrowheads="1"/>
            </p:cNvSpPr>
            <p:nvPr/>
          </p:nvSpPr>
          <p:spPr bwMode="auto">
            <a:xfrm>
              <a:off x="1266825" y="1885950"/>
              <a:ext cx="231775" cy="508000"/>
            </a:xfrm>
            <a:prstGeom prst="rect">
              <a:avLst/>
            </a:prstGeom>
            <a:solidFill>
              <a:schemeClr val="bg1"/>
            </a:solidFill>
            <a:ln w="9525">
              <a:noFill/>
              <a:miter lim="800000"/>
              <a:headEnd/>
              <a:tailEnd/>
            </a:ln>
          </p:spPr>
          <p:txBody>
            <a:bodyPr wrap="square" lIns="9144" tIns="9144" rIns="9144" bIns="9144">
              <a:spAutoFit/>
            </a:bodyPr>
            <a:lstStyle/>
            <a:p>
              <a:r>
                <a:rPr lang="en-GB" sz="1600" b="1" i="1" dirty="0">
                  <a:solidFill>
                    <a:schemeClr val="tx2"/>
                  </a:solidFill>
                  <a:cs typeface="Times New Roman" panose="02020603050405020304" pitchFamily="18" charset="0"/>
                </a:rPr>
                <a:t>V</a:t>
              </a:r>
              <a:r>
                <a:rPr lang="en-GB" sz="1600" b="1" i="1" baseline="-25000" dirty="0">
                  <a:solidFill>
                    <a:schemeClr val="tx2"/>
                  </a:solidFill>
                  <a:cs typeface="Times New Roman" panose="02020603050405020304" pitchFamily="18" charset="0"/>
                </a:rPr>
                <a:t>i</a:t>
              </a:r>
              <a:endParaRPr lang="en-GB" sz="1600" b="1" i="1" dirty="0">
                <a:solidFill>
                  <a:schemeClr val="tx2"/>
                </a:solidFill>
                <a:cs typeface="Times New Roman" panose="02020603050405020304" pitchFamily="18" charset="0"/>
              </a:endParaRPr>
            </a:p>
            <a:p>
              <a:r>
                <a:rPr lang="en-GB" sz="1600" b="1" i="1" dirty="0" err="1">
                  <a:solidFill>
                    <a:schemeClr val="tx2"/>
                  </a:solidFill>
                  <a:cs typeface="Times New Roman" panose="02020603050405020304" pitchFamily="18" charset="0"/>
                </a:rPr>
                <a:t>T</a:t>
              </a:r>
              <a:r>
                <a:rPr lang="en-GB" sz="1600" b="1" i="1" baseline="-25000" dirty="0" err="1">
                  <a:solidFill>
                    <a:schemeClr val="tx2"/>
                  </a:solidFill>
                  <a:cs typeface="Times New Roman" panose="02020603050405020304" pitchFamily="18" charset="0"/>
                </a:rPr>
                <a:t>i</a:t>
              </a:r>
              <a:endParaRPr lang="en-US" sz="1600" b="1" baseline="-25000" dirty="0">
                <a:solidFill>
                  <a:schemeClr val="tx2"/>
                </a:solidFill>
                <a:cs typeface="Times New Roman" panose="02020603050405020304" pitchFamily="18" charset="0"/>
              </a:endParaRPr>
            </a:p>
          </p:txBody>
        </p:sp>
        <p:sp>
          <p:nvSpPr>
            <p:cNvPr id="18" name="Rectangle 16">
              <a:extLst>
                <a:ext uri="{FF2B5EF4-FFF2-40B4-BE49-F238E27FC236}">
                  <a16:creationId xmlns:a16="http://schemas.microsoft.com/office/drawing/2014/main" id="{469D2961-2E6D-49E6-A99B-AE3723DBEE35}"/>
                </a:ext>
              </a:extLst>
            </p:cNvPr>
            <p:cNvSpPr>
              <a:spLocks noChangeArrowheads="1"/>
            </p:cNvSpPr>
            <p:nvPr/>
          </p:nvSpPr>
          <p:spPr bwMode="auto">
            <a:xfrm>
              <a:off x="1875631" y="1822648"/>
              <a:ext cx="199606" cy="510909"/>
            </a:xfrm>
            <a:prstGeom prst="rect">
              <a:avLst/>
            </a:prstGeom>
            <a:solidFill>
              <a:schemeClr val="bg1"/>
            </a:solidFill>
            <a:ln w="9525">
              <a:noFill/>
              <a:miter lim="800000"/>
              <a:headEnd/>
              <a:tailEnd/>
            </a:ln>
          </p:spPr>
          <p:txBody>
            <a:bodyPr wrap="none" lIns="9144" tIns="9144" rIns="9144" bIns="9144">
              <a:spAutoFit/>
            </a:bodyPr>
            <a:lstStyle/>
            <a:p>
              <a:r>
                <a:rPr lang="en-GB" sz="1600" b="1" i="1" dirty="0" err="1">
                  <a:solidFill>
                    <a:schemeClr val="tx2"/>
                  </a:solidFill>
                  <a:cs typeface="Times New Roman" panose="02020603050405020304" pitchFamily="18" charset="0"/>
                </a:rPr>
                <a:t>V</a:t>
              </a:r>
              <a:r>
                <a:rPr lang="en-GB" sz="1600" b="1" i="1" baseline="-25000" dirty="0" err="1">
                  <a:solidFill>
                    <a:schemeClr val="tx2"/>
                  </a:solidFill>
                  <a:cs typeface="Times New Roman" panose="02020603050405020304" pitchFamily="18" charset="0"/>
                </a:rPr>
                <a:t>f</a:t>
              </a:r>
              <a:endParaRPr lang="en-GB" sz="1600" b="1" i="1" dirty="0">
                <a:solidFill>
                  <a:schemeClr val="tx2"/>
                </a:solidFill>
                <a:cs typeface="Times New Roman" panose="02020603050405020304" pitchFamily="18" charset="0"/>
              </a:endParaRPr>
            </a:p>
            <a:p>
              <a:r>
                <a:rPr lang="en-GB" sz="1600" b="1" i="1" dirty="0" err="1">
                  <a:solidFill>
                    <a:schemeClr val="tx2"/>
                  </a:solidFill>
                  <a:cs typeface="Times New Roman" panose="02020603050405020304" pitchFamily="18" charset="0"/>
                </a:rPr>
                <a:t>T</a:t>
              </a:r>
              <a:r>
                <a:rPr lang="en-GB" sz="1600" b="1" i="1" baseline="-25000" dirty="0" err="1">
                  <a:solidFill>
                    <a:schemeClr val="tx2"/>
                  </a:solidFill>
                  <a:cs typeface="Times New Roman" panose="02020603050405020304" pitchFamily="18" charset="0"/>
                </a:rPr>
                <a:t>f</a:t>
              </a:r>
              <a:endParaRPr lang="en-US" sz="1600" b="1" baseline="-25000" dirty="0">
                <a:solidFill>
                  <a:schemeClr val="tx2"/>
                </a:solidFill>
                <a:cs typeface="Times New Roman" panose="02020603050405020304" pitchFamily="18" charset="0"/>
              </a:endParaRPr>
            </a:p>
          </p:txBody>
        </p:sp>
        <p:sp>
          <p:nvSpPr>
            <p:cNvPr id="19" name="Rectangle 17" descr="Sand">
              <a:extLst>
                <a:ext uri="{FF2B5EF4-FFF2-40B4-BE49-F238E27FC236}">
                  <a16:creationId xmlns:a16="http://schemas.microsoft.com/office/drawing/2014/main" id="{F3D58D22-E2B0-4C95-B945-35EF6E80FA37}"/>
                </a:ext>
              </a:extLst>
            </p:cNvPr>
            <p:cNvSpPr>
              <a:spLocks noChangeArrowheads="1"/>
            </p:cNvSpPr>
            <p:nvPr/>
          </p:nvSpPr>
          <p:spPr bwMode="auto">
            <a:xfrm>
              <a:off x="1564481" y="1648728"/>
              <a:ext cx="1069975" cy="122238"/>
            </a:xfrm>
            <a:prstGeom prst="rect">
              <a:avLst/>
            </a:prstGeom>
            <a:blipFill dpi="0" rotWithShape="0">
              <a:blip r:embed="rId2" cstate="print"/>
              <a:srcRect/>
              <a:tile tx="0" ty="0" sx="100000" sy="100000" flip="none" algn="tl"/>
            </a:blipFill>
            <a:ln w="9525">
              <a:noFill/>
              <a:miter lim="800000"/>
              <a:headEnd/>
              <a:tailEnd/>
            </a:ln>
          </p:spPr>
          <p:txBody>
            <a:bodyPr wrap="none" anchor="ctr"/>
            <a:lstStyle/>
            <a:p>
              <a:endParaRPr lang="en-US"/>
            </a:p>
          </p:txBody>
        </p:sp>
        <p:sp>
          <p:nvSpPr>
            <p:cNvPr id="20" name="Rectangle 18" descr="Sand">
              <a:extLst>
                <a:ext uri="{FF2B5EF4-FFF2-40B4-BE49-F238E27FC236}">
                  <a16:creationId xmlns:a16="http://schemas.microsoft.com/office/drawing/2014/main" id="{0DF505A9-D1EF-4FAA-8680-3642815E3995}"/>
                </a:ext>
              </a:extLst>
            </p:cNvPr>
            <p:cNvSpPr>
              <a:spLocks noChangeArrowheads="1"/>
            </p:cNvSpPr>
            <p:nvPr/>
          </p:nvSpPr>
          <p:spPr bwMode="auto">
            <a:xfrm>
              <a:off x="1564481" y="2458404"/>
              <a:ext cx="1065213" cy="122238"/>
            </a:xfrm>
            <a:prstGeom prst="rect">
              <a:avLst/>
            </a:prstGeom>
            <a:blipFill dpi="0" rotWithShape="0">
              <a:blip r:embed="rId2" cstate="print"/>
              <a:srcRect/>
              <a:tile tx="0" ty="0" sx="100000" sy="100000" flip="none" algn="tl"/>
            </a:blipFill>
            <a:ln w="9525">
              <a:noFill/>
              <a:miter lim="800000"/>
              <a:headEnd/>
              <a:tailEnd/>
            </a:ln>
          </p:spPr>
          <p:txBody>
            <a:bodyPr wrap="none" anchor="ctr"/>
            <a:lstStyle/>
            <a:p>
              <a:endParaRPr lang="en-US" dirty="0"/>
            </a:p>
          </p:txBody>
        </p:sp>
      </p:grpSp>
      <p:sp>
        <p:nvSpPr>
          <p:cNvPr id="25" name="TextBox 24">
            <a:extLst>
              <a:ext uri="{FF2B5EF4-FFF2-40B4-BE49-F238E27FC236}">
                <a16:creationId xmlns:a16="http://schemas.microsoft.com/office/drawing/2014/main" id="{B1A975C7-7F79-4547-A7AE-24E816DE7A56}"/>
              </a:ext>
            </a:extLst>
          </p:cNvPr>
          <p:cNvSpPr txBox="1"/>
          <p:nvPr/>
        </p:nvSpPr>
        <p:spPr>
          <a:xfrm>
            <a:off x="4425950" y="1503958"/>
            <a:ext cx="4565649" cy="1477328"/>
          </a:xfrm>
          <a:prstGeom prst="rect">
            <a:avLst/>
          </a:prstGeom>
          <a:noFill/>
        </p:spPr>
        <p:txBody>
          <a:bodyPr wrap="square" rtlCol="0">
            <a:spAutoFit/>
          </a:bodyPr>
          <a:lstStyle/>
          <a:p>
            <a:pPr marL="285750" indent="-285750">
              <a:buFont typeface="Arial" panose="020B0604020202020204" pitchFamily="34" charset="0"/>
              <a:buChar char="•"/>
            </a:pPr>
            <a:r>
              <a:rPr lang="en-US" dirty="0"/>
              <a:t>Fluid is pushed through a piston, exerting pressure </a:t>
            </a:r>
            <a:r>
              <a:rPr lang="en-US" i="1" dirty="0"/>
              <a:t>P</a:t>
            </a:r>
            <a:r>
              <a:rPr lang="en-US" i="1" baseline="-25000" dirty="0"/>
              <a:t>i </a:t>
            </a:r>
            <a:r>
              <a:rPr lang="en-US" dirty="0"/>
              <a:t>in volume </a:t>
            </a:r>
            <a:r>
              <a:rPr lang="en-US" i="1" dirty="0"/>
              <a:t>V</a:t>
            </a:r>
            <a:r>
              <a:rPr lang="en-US" i="1" baseline="-25000" dirty="0"/>
              <a:t>i</a:t>
            </a:r>
          </a:p>
          <a:p>
            <a:pPr marL="285750" indent="-285750">
              <a:buFont typeface="Arial" panose="020B0604020202020204" pitchFamily="34" charset="0"/>
              <a:buChar char="•"/>
            </a:pPr>
            <a:r>
              <a:rPr lang="en-US" dirty="0"/>
              <a:t>Second piston (moving to right) exerts backward pressure </a:t>
            </a:r>
            <a:r>
              <a:rPr lang="en-US" i="1" dirty="0" err="1"/>
              <a:t>P</a:t>
            </a:r>
            <a:r>
              <a:rPr lang="en-US" i="1" baseline="-25000" dirty="0" err="1"/>
              <a:t>f</a:t>
            </a:r>
            <a:r>
              <a:rPr lang="en-US" i="1" dirty="0"/>
              <a:t> </a:t>
            </a:r>
            <a:r>
              <a:rPr lang="en-US" dirty="0"/>
              <a:t> in a volume </a:t>
            </a:r>
            <a:r>
              <a:rPr lang="en-US" i="1" dirty="0" err="1"/>
              <a:t>V</a:t>
            </a:r>
            <a:r>
              <a:rPr lang="en-US" i="1" baseline="-25000" dirty="0" err="1"/>
              <a:t>f</a:t>
            </a:r>
            <a:r>
              <a:rPr lang="en-US" i="1" dirty="0"/>
              <a:t> </a:t>
            </a:r>
          </a:p>
          <a:p>
            <a:pPr marL="285750" indent="-285750">
              <a:buFont typeface="Arial" panose="020B0604020202020204" pitchFamily="34" charset="0"/>
              <a:buChar char="•"/>
            </a:pPr>
            <a:r>
              <a:rPr lang="en-US" dirty="0"/>
              <a:t>This is adiabatic process – so no heat flows </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E7A35686-BB60-4A56-AAE6-4849EAE7D4DD}"/>
                  </a:ext>
                </a:extLst>
              </p:cNvPr>
              <p:cNvSpPr txBox="1"/>
              <p:nvPr/>
            </p:nvSpPr>
            <p:spPr>
              <a:xfrm>
                <a:off x="841012" y="3055940"/>
                <a:ext cx="3092450" cy="3915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𝑈</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𝑈</m:t>
                          </m:r>
                        </m:e>
                        <m:sub>
                          <m:r>
                            <a:rPr lang="en-US" b="0" i="1" smtClean="0">
                              <a:latin typeface="Cambria Math" panose="02040503050406030204" pitchFamily="18" charset="0"/>
                              <a:ea typeface="Cambria Math" panose="02040503050406030204" pitchFamily="18" charset="0"/>
                            </a:rPr>
                            <m:t>𝑓</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𝑈</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𝑊</m:t>
                      </m:r>
                    </m:oMath>
                  </m:oMathPara>
                </a14:m>
                <a:endParaRPr lang="en-US" dirty="0"/>
              </a:p>
            </p:txBody>
          </p:sp>
        </mc:Choice>
        <mc:Fallback xmlns="">
          <p:sp>
            <p:nvSpPr>
              <p:cNvPr id="26" name="TextBox 25">
                <a:extLst>
                  <a:ext uri="{FF2B5EF4-FFF2-40B4-BE49-F238E27FC236}">
                    <a16:creationId xmlns:a16="http://schemas.microsoft.com/office/drawing/2014/main" id="{E7A35686-BB60-4A56-AAE6-4849EAE7D4DD}"/>
                  </a:ext>
                </a:extLst>
              </p:cNvPr>
              <p:cNvSpPr txBox="1">
                <a:spLocks noRot="1" noChangeAspect="1" noMove="1" noResize="1" noEditPoints="1" noAdjustHandles="1" noChangeArrowheads="1" noChangeShapeType="1" noTextEdit="1"/>
              </p:cNvSpPr>
              <p:nvPr/>
            </p:nvSpPr>
            <p:spPr>
              <a:xfrm>
                <a:off x="841012" y="3055940"/>
                <a:ext cx="3092450" cy="391582"/>
              </a:xfrm>
              <a:prstGeom prst="rect">
                <a:avLst/>
              </a:prstGeom>
              <a:blipFill>
                <a:blip r:embed="rId3"/>
                <a:stretch>
                  <a:fillRect b="-9231"/>
                </a:stretch>
              </a:blipFill>
            </p:spPr>
            <p:txBody>
              <a:bodyPr/>
              <a:lstStyle/>
              <a:p>
                <a:r>
                  <a:rPr lang="en-US">
                    <a:noFill/>
                  </a:rPr>
                  <a:t> </a:t>
                </a:r>
              </a:p>
            </p:txBody>
          </p:sp>
        </mc:Fallback>
      </mc:AlternateContent>
      <p:grpSp>
        <p:nvGrpSpPr>
          <p:cNvPr id="30" name="Group 29">
            <a:extLst>
              <a:ext uri="{FF2B5EF4-FFF2-40B4-BE49-F238E27FC236}">
                <a16:creationId xmlns:a16="http://schemas.microsoft.com/office/drawing/2014/main" id="{8C77FFAA-9C7F-413D-884A-EC502DA5455D}"/>
              </a:ext>
            </a:extLst>
          </p:cNvPr>
          <p:cNvGrpSpPr/>
          <p:nvPr/>
        </p:nvGrpSpPr>
        <p:grpSpPr>
          <a:xfrm>
            <a:off x="2861450" y="2781711"/>
            <a:ext cx="512707" cy="638691"/>
            <a:chOff x="2852211" y="2942709"/>
            <a:chExt cx="512707" cy="638691"/>
          </a:xfrm>
        </p:grpSpPr>
        <p:cxnSp>
          <p:nvCxnSpPr>
            <p:cNvPr id="28" name="Straight Arrow Connector 27">
              <a:extLst>
                <a:ext uri="{FF2B5EF4-FFF2-40B4-BE49-F238E27FC236}">
                  <a16:creationId xmlns:a16="http://schemas.microsoft.com/office/drawing/2014/main" id="{2FA9D330-A3DB-4333-91DF-F6F3C94678DB}"/>
                </a:ext>
              </a:extLst>
            </p:cNvPr>
            <p:cNvCxnSpPr/>
            <p:nvPr/>
          </p:nvCxnSpPr>
          <p:spPr>
            <a:xfrm flipV="1">
              <a:off x="2852211" y="3200400"/>
              <a:ext cx="195789" cy="38100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29" name="TextBox 28">
              <a:extLst>
                <a:ext uri="{FF2B5EF4-FFF2-40B4-BE49-F238E27FC236}">
                  <a16:creationId xmlns:a16="http://schemas.microsoft.com/office/drawing/2014/main" id="{A6946C1B-BAF7-4864-93D3-EB850B3A0329}"/>
                </a:ext>
              </a:extLst>
            </p:cNvPr>
            <p:cNvSpPr txBox="1"/>
            <p:nvPr/>
          </p:nvSpPr>
          <p:spPr>
            <a:xfrm>
              <a:off x="2999053" y="2942709"/>
              <a:ext cx="365865" cy="369332"/>
            </a:xfrm>
            <a:prstGeom prst="rect">
              <a:avLst/>
            </a:prstGeom>
            <a:noFill/>
          </p:spPr>
          <p:txBody>
            <a:bodyPr wrap="square" rtlCol="0">
              <a:spAutoFit/>
            </a:bodyPr>
            <a:lstStyle/>
            <a:p>
              <a:r>
                <a:rPr lang="en-US" dirty="0"/>
                <a:t>0</a:t>
              </a:r>
            </a:p>
          </p:txBody>
        </p:sp>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06C5C81-E071-4EE6-8850-BDD1B971A0A6}"/>
                  </a:ext>
                </a:extLst>
              </p:cNvPr>
              <p:cNvSpPr txBox="1"/>
              <p:nvPr/>
            </p:nvSpPr>
            <p:spPr>
              <a:xfrm>
                <a:off x="4104032" y="3037418"/>
                <a:ext cx="3092450" cy="391582"/>
              </a:xfrm>
              <a:prstGeom prst="rect">
                <a:avLst/>
              </a:prstGeom>
              <a:noFill/>
            </p:spPr>
            <p:txBody>
              <a:bodyPr wrap="square" rtlCol="0">
                <a:spAutoFit/>
              </a:bodyPr>
              <a:lstStyle/>
              <a:p>
                <a:r>
                  <a:rPr lang="en-US" dirty="0">
                    <a:ea typeface="Cambria Math" panose="02040503050406030204" pitchFamily="18" charset="0"/>
                  </a:rPr>
                  <a:t>But     </a:t>
                </a:r>
                <a14:m>
                  <m:oMath xmlns:m="http://schemas.openxmlformats.org/officeDocument/2006/math">
                    <m:r>
                      <a:rPr lang="en-US" i="1" smtClean="0">
                        <a:latin typeface="Cambria Math" panose="02040503050406030204" pitchFamily="18" charset="0"/>
                        <a:ea typeface="Cambria Math" panose="02040503050406030204" pitchFamily="18" charset="0"/>
                      </a:rPr>
                      <m:t>𝑊</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𝑖</m:t>
                        </m:r>
                      </m:sub>
                    </m:s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𝑓</m:t>
                        </m:r>
                      </m:sub>
                    </m:s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𝑓</m:t>
                        </m:r>
                      </m:sub>
                    </m:sSub>
                  </m:oMath>
                </a14:m>
                <a:endParaRPr lang="en-US" dirty="0"/>
              </a:p>
            </p:txBody>
          </p:sp>
        </mc:Choice>
        <mc:Fallback xmlns="">
          <p:sp>
            <p:nvSpPr>
              <p:cNvPr id="31" name="TextBox 30">
                <a:extLst>
                  <a:ext uri="{FF2B5EF4-FFF2-40B4-BE49-F238E27FC236}">
                    <a16:creationId xmlns:a16="http://schemas.microsoft.com/office/drawing/2014/main" id="{206C5C81-E071-4EE6-8850-BDD1B971A0A6}"/>
                  </a:ext>
                </a:extLst>
              </p:cNvPr>
              <p:cNvSpPr txBox="1">
                <a:spLocks noRot="1" noChangeAspect="1" noMove="1" noResize="1" noEditPoints="1" noAdjustHandles="1" noChangeArrowheads="1" noChangeShapeType="1" noTextEdit="1"/>
              </p:cNvSpPr>
              <p:nvPr/>
            </p:nvSpPr>
            <p:spPr>
              <a:xfrm>
                <a:off x="4104032" y="3037418"/>
                <a:ext cx="3092450" cy="391582"/>
              </a:xfrm>
              <a:prstGeom prst="rect">
                <a:avLst/>
              </a:prstGeom>
              <a:blipFill>
                <a:blip r:embed="rId4"/>
                <a:stretch>
                  <a:fillRect l="-1575" t="-7692" b="-169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C532F899-11B7-459B-8530-092957302FE2}"/>
                  </a:ext>
                </a:extLst>
              </p:cNvPr>
              <p:cNvSpPr txBox="1"/>
              <p:nvPr/>
            </p:nvSpPr>
            <p:spPr>
              <a:xfrm>
                <a:off x="745467" y="3569142"/>
                <a:ext cx="3092450" cy="3915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𝑈</m:t>
                          </m:r>
                        </m:e>
                        <m:sub>
                          <m:r>
                            <a:rPr lang="en-US" b="0" i="1" smtClean="0">
                              <a:latin typeface="Cambria Math" panose="02040503050406030204" pitchFamily="18" charset="0"/>
                              <a:ea typeface="Cambria Math" panose="02040503050406030204" pitchFamily="18" charset="0"/>
                            </a:rPr>
                            <m:t>𝑓</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𝑈</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𝑖</m:t>
                          </m:r>
                        </m:sub>
                      </m:s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𝑓</m:t>
                          </m:r>
                        </m:sub>
                      </m:s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𝑓</m:t>
                          </m:r>
                        </m:sub>
                      </m:sSub>
                    </m:oMath>
                  </m:oMathPara>
                </a14:m>
                <a:endParaRPr lang="en-US" dirty="0"/>
              </a:p>
            </p:txBody>
          </p:sp>
        </mc:Choice>
        <mc:Fallback xmlns="">
          <p:sp>
            <p:nvSpPr>
              <p:cNvPr id="32" name="TextBox 31">
                <a:extLst>
                  <a:ext uri="{FF2B5EF4-FFF2-40B4-BE49-F238E27FC236}">
                    <a16:creationId xmlns:a16="http://schemas.microsoft.com/office/drawing/2014/main" id="{C532F899-11B7-459B-8530-092957302FE2}"/>
                  </a:ext>
                </a:extLst>
              </p:cNvPr>
              <p:cNvSpPr txBox="1">
                <a:spLocks noRot="1" noChangeAspect="1" noMove="1" noResize="1" noEditPoints="1" noAdjustHandles="1" noChangeArrowheads="1" noChangeShapeType="1" noTextEdit="1"/>
              </p:cNvSpPr>
              <p:nvPr/>
            </p:nvSpPr>
            <p:spPr>
              <a:xfrm>
                <a:off x="745467" y="3569142"/>
                <a:ext cx="3092450" cy="391582"/>
              </a:xfrm>
              <a:prstGeom prst="rect">
                <a:avLst/>
              </a:prstGeom>
              <a:blipFill>
                <a:blip r:embed="rId5"/>
                <a:stretch>
                  <a:fillRect b="-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42B02E56-37DD-4E4B-8C96-39DEB9C72A17}"/>
                  </a:ext>
                </a:extLst>
              </p:cNvPr>
              <p:cNvSpPr txBox="1"/>
              <p:nvPr/>
            </p:nvSpPr>
            <p:spPr>
              <a:xfrm>
                <a:off x="3553959" y="3582991"/>
                <a:ext cx="3092450" cy="3915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𝑈</m:t>
                          </m:r>
                        </m:e>
                        <m:sub>
                          <m:r>
                            <a:rPr lang="en-US" b="0" i="1" smtClean="0">
                              <a:latin typeface="Cambria Math" panose="02040503050406030204" pitchFamily="18" charset="0"/>
                              <a:ea typeface="Cambria Math" panose="02040503050406030204" pitchFamily="18" charset="0"/>
                            </a:rPr>
                            <m:t>𝑖</m:t>
                          </m:r>
                        </m:sub>
                      </m:sSub>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𝑃</m:t>
                          </m:r>
                        </m:e>
                        <m:sub>
                          <m:r>
                            <a:rPr lang="en-US" i="1">
                              <a:latin typeface="Cambria Math" panose="02040503050406030204" pitchFamily="18" charset="0"/>
                              <a:ea typeface="Cambria Math" panose="02040503050406030204" pitchFamily="18" charset="0"/>
                            </a:rPr>
                            <m:t>𝑖</m:t>
                          </m:r>
                        </m:sub>
                      </m:s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m:t>
                          </m:r>
                        </m:e>
                        <m:sub>
                          <m:r>
                            <a:rPr lang="en-US" i="1">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𝑈</m:t>
                          </m:r>
                        </m:e>
                        <m:sub>
                          <m:r>
                            <a:rPr lang="en-US" i="1">
                              <a:latin typeface="Cambria Math" panose="02040503050406030204" pitchFamily="18" charset="0"/>
                              <a:ea typeface="Cambria Math" panose="02040503050406030204" pitchFamily="18" charset="0"/>
                            </a:rPr>
                            <m:t>𝑓</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𝑓</m:t>
                          </m:r>
                        </m:sub>
                      </m:s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𝑓</m:t>
                          </m:r>
                        </m:sub>
                      </m:sSub>
                    </m:oMath>
                  </m:oMathPara>
                </a14:m>
                <a:endParaRPr lang="en-US" dirty="0"/>
              </a:p>
            </p:txBody>
          </p:sp>
        </mc:Choice>
        <mc:Fallback xmlns="">
          <p:sp>
            <p:nvSpPr>
              <p:cNvPr id="33" name="TextBox 32">
                <a:extLst>
                  <a:ext uri="{FF2B5EF4-FFF2-40B4-BE49-F238E27FC236}">
                    <a16:creationId xmlns:a16="http://schemas.microsoft.com/office/drawing/2014/main" id="{42B02E56-37DD-4E4B-8C96-39DEB9C72A17}"/>
                  </a:ext>
                </a:extLst>
              </p:cNvPr>
              <p:cNvSpPr txBox="1">
                <a:spLocks noRot="1" noChangeAspect="1" noMove="1" noResize="1" noEditPoints="1" noAdjustHandles="1" noChangeArrowheads="1" noChangeShapeType="1" noTextEdit="1"/>
              </p:cNvSpPr>
              <p:nvPr/>
            </p:nvSpPr>
            <p:spPr>
              <a:xfrm>
                <a:off x="3553959" y="3582991"/>
                <a:ext cx="3092450" cy="391582"/>
              </a:xfrm>
              <a:prstGeom prst="rect">
                <a:avLst/>
              </a:prstGeom>
              <a:blipFill>
                <a:blip r:embed="rId6"/>
                <a:stretch>
                  <a:fillRect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A53E6D8A-D480-4C3B-AA72-3CA606C971BE}"/>
                  </a:ext>
                </a:extLst>
              </p:cNvPr>
              <p:cNvSpPr txBox="1"/>
              <p:nvPr/>
            </p:nvSpPr>
            <p:spPr>
              <a:xfrm>
                <a:off x="7093024" y="3569142"/>
                <a:ext cx="1305509" cy="391582"/>
              </a:xfrm>
              <a:prstGeom prst="rect">
                <a:avLst/>
              </a:prstGeom>
              <a:noFill/>
              <a:ln w="15875">
                <a:solidFill>
                  <a:srgbClr val="FF0000"/>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𝑓</m:t>
                          </m:r>
                        </m:sub>
                      </m:sSub>
                    </m:oMath>
                  </m:oMathPara>
                </a14:m>
                <a:endParaRPr lang="en-US" dirty="0"/>
              </a:p>
            </p:txBody>
          </p:sp>
        </mc:Choice>
        <mc:Fallback xmlns="">
          <p:sp>
            <p:nvSpPr>
              <p:cNvPr id="34" name="TextBox 33">
                <a:extLst>
                  <a:ext uri="{FF2B5EF4-FFF2-40B4-BE49-F238E27FC236}">
                    <a16:creationId xmlns:a16="http://schemas.microsoft.com/office/drawing/2014/main" id="{A53E6D8A-D480-4C3B-AA72-3CA606C971BE}"/>
                  </a:ext>
                </a:extLst>
              </p:cNvPr>
              <p:cNvSpPr txBox="1">
                <a:spLocks noRot="1" noChangeAspect="1" noMove="1" noResize="1" noEditPoints="1" noAdjustHandles="1" noChangeArrowheads="1" noChangeShapeType="1" noTextEdit="1"/>
              </p:cNvSpPr>
              <p:nvPr/>
            </p:nvSpPr>
            <p:spPr>
              <a:xfrm>
                <a:off x="7093024" y="3569142"/>
                <a:ext cx="1305509" cy="391582"/>
              </a:xfrm>
              <a:prstGeom prst="rect">
                <a:avLst/>
              </a:prstGeom>
              <a:blipFill>
                <a:blip r:embed="rId7"/>
                <a:stretch>
                  <a:fillRect b="-5882"/>
                </a:stretch>
              </a:blipFill>
              <a:ln w="15875">
                <a:solidFill>
                  <a:srgbClr val="FF0000"/>
                </a:solidFill>
              </a:ln>
            </p:spPr>
            <p:txBody>
              <a:bodyPr/>
              <a:lstStyle/>
              <a:p>
                <a:r>
                  <a:rPr lang="en-US">
                    <a:noFill/>
                  </a:rPr>
                  <a:t> </a:t>
                </a:r>
              </a:p>
            </p:txBody>
          </p:sp>
        </mc:Fallback>
      </mc:AlternateContent>
      <p:sp>
        <p:nvSpPr>
          <p:cNvPr id="35" name="TextBox 34">
            <a:extLst>
              <a:ext uri="{FF2B5EF4-FFF2-40B4-BE49-F238E27FC236}">
                <a16:creationId xmlns:a16="http://schemas.microsoft.com/office/drawing/2014/main" id="{70873DA7-CBF8-4A9E-807B-8F7C13302803}"/>
              </a:ext>
            </a:extLst>
          </p:cNvPr>
          <p:cNvSpPr txBox="1"/>
          <p:nvPr/>
        </p:nvSpPr>
        <p:spPr>
          <a:xfrm>
            <a:off x="4739638" y="4039528"/>
            <a:ext cx="4147745" cy="369332"/>
          </a:xfrm>
          <a:prstGeom prst="rect">
            <a:avLst/>
          </a:prstGeom>
          <a:noFill/>
        </p:spPr>
        <p:txBody>
          <a:bodyPr wrap="square" rtlCol="0">
            <a:spAutoFit/>
          </a:bodyPr>
          <a:lstStyle/>
          <a:p>
            <a:r>
              <a:rPr lang="en-US" dirty="0"/>
              <a:t>Enthalpy is constant in Throttling process</a:t>
            </a:r>
          </a:p>
        </p:txBody>
      </p:sp>
      <p:sp>
        <p:nvSpPr>
          <p:cNvPr id="36" name="Arrow: Right 35">
            <a:extLst>
              <a:ext uri="{FF2B5EF4-FFF2-40B4-BE49-F238E27FC236}">
                <a16:creationId xmlns:a16="http://schemas.microsoft.com/office/drawing/2014/main" id="{213E0C5B-842D-4E4F-8184-DFE7C90EAC4A}"/>
              </a:ext>
            </a:extLst>
          </p:cNvPr>
          <p:cNvSpPr/>
          <p:nvPr/>
        </p:nvSpPr>
        <p:spPr>
          <a:xfrm>
            <a:off x="6379276" y="3705740"/>
            <a:ext cx="349223" cy="185751"/>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86">
            <a:extLst>
              <a:ext uri="{FF2B5EF4-FFF2-40B4-BE49-F238E27FC236}">
                <a16:creationId xmlns:a16="http://schemas.microsoft.com/office/drawing/2014/main" id="{BE39E91B-D00D-4F0E-9B2B-55FDD68BAA75}"/>
              </a:ext>
            </a:extLst>
          </p:cNvPr>
          <p:cNvSpPr>
            <a:spLocks noChangeArrowheads="1"/>
          </p:cNvSpPr>
          <p:nvPr/>
        </p:nvSpPr>
        <p:spPr bwMode="auto">
          <a:xfrm>
            <a:off x="735743" y="4510678"/>
            <a:ext cx="5643533" cy="369332"/>
          </a:xfrm>
          <a:prstGeom prst="rect">
            <a:avLst/>
          </a:prstGeom>
          <a:noFill/>
          <a:ln w="9525">
            <a:noFill/>
            <a:miter lim="800000"/>
            <a:headEnd/>
            <a:tailEnd/>
          </a:ln>
        </p:spPr>
        <p:txBody>
          <a:bodyPr wrap="none">
            <a:spAutoFit/>
          </a:bodyPr>
          <a:lstStyle/>
          <a:p>
            <a:r>
              <a:rPr lang="en-GB" dirty="0">
                <a:solidFill>
                  <a:schemeClr val="tx2"/>
                </a:solidFill>
                <a:cs typeface="Times New Roman" panose="02020603050405020304" pitchFamily="18" charset="0"/>
              </a:rPr>
              <a:t>For an </a:t>
            </a:r>
            <a:r>
              <a:rPr lang="en-GB" b="1" i="1" dirty="0">
                <a:solidFill>
                  <a:schemeClr val="tx2"/>
                </a:solidFill>
                <a:cs typeface="Times New Roman" panose="02020603050405020304" pitchFamily="18" charset="0"/>
              </a:rPr>
              <a:t>ideal</a:t>
            </a:r>
            <a:r>
              <a:rPr lang="en-GB" dirty="0">
                <a:solidFill>
                  <a:schemeClr val="tx2"/>
                </a:solidFill>
                <a:cs typeface="Times New Roman" panose="02020603050405020304" pitchFamily="18" charset="0"/>
              </a:rPr>
              <a:t> gas, this process won’t result in </a:t>
            </a:r>
            <a:r>
              <a:rPr lang="en-GB" b="1" i="1" dirty="0">
                <a:solidFill>
                  <a:schemeClr val="tx2"/>
                </a:solidFill>
                <a:cs typeface="Times New Roman" panose="02020603050405020304" pitchFamily="18" charset="0"/>
              </a:rPr>
              <a:t>any</a:t>
            </a:r>
            <a:r>
              <a:rPr lang="en-GB" dirty="0">
                <a:solidFill>
                  <a:schemeClr val="tx2"/>
                </a:solidFill>
                <a:cs typeface="Times New Roman" panose="02020603050405020304" pitchFamily="18" charset="0"/>
              </a:rPr>
              <a:t> </a:t>
            </a:r>
            <a:r>
              <a:rPr lang="en-GB" b="1" i="1" dirty="0">
                <a:solidFill>
                  <a:schemeClr val="tx2"/>
                </a:solidFill>
                <a:cs typeface="Times New Roman" panose="02020603050405020304" pitchFamily="18" charset="0"/>
              </a:rPr>
              <a:t>T </a:t>
            </a:r>
            <a:r>
              <a:rPr lang="en-GB" dirty="0">
                <a:solidFill>
                  <a:schemeClr val="tx2"/>
                </a:solidFill>
                <a:cs typeface="Times New Roman" panose="02020603050405020304" pitchFamily="18" charset="0"/>
              </a:rPr>
              <a:t>change:</a:t>
            </a:r>
            <a:endParaRPr lang="en-US" b="1" i="1" dirty="0">
              <a:solidFill>
                <a:schemeClr val="tx2"/>
              </a:solidFill>
              <a:cs typeface="Times New Roman" panose="02020603050405020304" pitchFamily="18" charset="0"/>
            </a:endParaRPr>
          </a:p>
        </p:txBody>
      </p:sp>
      <p:graphicFrame>
        <p:nvGraphicFramePr>
          <p:cNvPr id="38" name="Object 87">
            <a:extLst>
              <a:ext uri="{FF2B5EF4-FFF2-40B4-BE49-F238E27FC236}">
                <a16:creationId xmlns:a16="http://schemas.microsoft.com/office/drawing/2014/main" id="{111DDBA0-8710-45B9-9221-2D54861B1796}"/>
              </a:ext>
            </a:extLst>
          </p:cNvPr>
          <p:cNvGraphicFramePr>
            <a:graphicFrameLocks noChangeAspect="1"/>
          </p:cNvGraphicFramePr>
          <p:nvPr>
            <p:extLst>
              <p:ext uri="{D42A27DB-BD31-4B8C-83A1-F6EECF244321}">
                <p14:modId xmlns:p14="http://schemas.microsoft.com/office/powerpoint/2010/main" val="3809215222"/>
              </p:ext>
            </p:extLst>
          </p:nvPr>
        </p:nvGraphicFramePr>
        <p:xfrm>
          <a:off x="941621" y="4886891"/>
          <a:ext cx="4284050" cy="572867"/>
        </p:xfrm>
        <a:graphic>
          <a:graphicData uri="http://schemas.openxmlformats.org/presentationml/2006/ole">
            <mc:AlternateContent xmlns:mc="http://schemas.openxmlformats.org/markup-compatibility/2006">
              <mc:Choice xmlns:v="urn:schemas-microsoft-com:vml" Requires="v">
                <p:oleObj name="Equation" r:id="rId8" imgW="2946240" imgH="393480" progId="Equation.3">
                  <p:embed/>
                </p:oleObj>
              </mc:Choice>
              <mc:Fallback>
                <p:oleObj name="Equation" r:id="rId8" imgW="2946240" imgH="393480" progId="Equation.3">
                  <p:embed/>
                  <p:pic>
                    <p:nvPicPr>
                      <p:cNvPr id="38" name="Object 87">
                        <a:extLst>
                          <a:ext uri="{FF2B5EF4-FFF2-40B4-BE49-F238E27FC236}">
                            <a16:creationId xmlns:a16="http://schemas.microsoft.com/office/drawing/2014/main" id="{111DDBA0-8710-45B9-9221-2D54861B179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1621" y="4886891"/>
                        <a:ext cx="4284050" cy="572867"/>
                      </a:xfrm>
                      <a:prstGeom prst="rect">
                        <a:avLst/>
                      </a:prstGeom>
                      <a:noFill/>
                    </p:spPr>
                  </p:pic>
                </p:oleObj>
              </mc:Fallback>
            </mc:AlternateContent>
          </a:graphicData>
        </a:graphic>
      </p:graphicFrame>
      <p:sp>
        <p:nvSpPr>
          <p:cNvPr id="39" name="Rectangle 88">
            <a:extLst>
              <a:ext uri="{FF2B5EF4-FFF2-40B4-BE49-F238E27FC236}">
                <a16:creationId xmlns:a16="http://schemas.microsoft.com/office/drawing/2014/main" id="{FE86D90A-2D12-4455-8AA4-E600434971C5}"/>
              </a:ext>
            </a:extLst>
          </p:cNvPr>
          <p:cNvSpPr>
            <a:spLocks noChangeArrowheads="1"/>
          </p:cNvSpPr>
          <p:nvPr/>
        </p:nvSpPr>
        <p:spPr bwMode="auto">
          <a:xfrm>
            <a:off x="5926613" y="4886891"/>
            <a:ext cx="2675732" cy="646331"/>
          </a:xfrm>
          <a:prstGeom prst="rect">
            <a:avLst/>
          </a:prstGeom>
          <a:noFill/>
          <a:ln w="25400">
            <a:solidFill>
              <a:srgbClr val="0000FF"/>
            </a:solidFill>
            <a:miter lim="800000"/>
            <a:headEnd/>
            <a:tailEnd/>
          </a:ln>
        </p:spPr>
        <p:txBody>
          <a:bodyPr wrap="square">
            <a:spAutoFit/>
          </a:bodyPr>
          <a:lstStyle/>
          <a:p>
            <a:pPr algn="ctr"/>
            <a:r>
              <a:rPr lang="en-GB" b="1" i="1" dirty="0">
                <a:solidFill>
                  <a:schemeClr val="tx2"/>
                </a:solidFill>
                <a:cs typeface="Times New Roman" panose="02020603050405020304" pitchFamily="18" charset="0"/>
              </a:rPr>
              <a:t>H </a:t>
            </a:r>
            <a:r>
              <a:rPr lang="en-GB" dirty="0">
                <a:solidFill>
                  <a:schemeClr val="tx2"/>
                </a:solidFill>
                <a:cs typeface="Times New Roman" panose="02020603050405020304" pitchFamily="18" charset="0"/>
              </a:rPr>
              <a:t>= </a:t>
            </a:r>
            <a:r>
              <a:rPr lang="en-GB" dirty="0" err="1">
                <a:solidFill>
                  <a:schemeClr val="tx2"/>
                </a:solidFill>
                <a:cs typeface="Times New Roman" panose="02020603050405020304" pitchFamily="18" charset="0"/>
              </a:rPr>
              <a:t>const</a:t>
            </a:r>
            <a:r>
              <a:rPr lang="en-GB" dirty="0">
                <a:solidFill>
                  <a:schemeClr val="tx2"/>
                </a:solidFill>
                <a:cs typeface="Times New Roman" panose="02020603050405020304" pitchFamily="18" charset="0"/>
              </a:rPr>
              <a:t> means </a:t>
            </a:r>
            <a:r>
              <a:rPr lang="en-GB" b="1" i="1" dirty="0">
                <a:solidFill>
                  <a:schemeClr val="tx2"/>
                </a:solidFill>
                <a:cs typeface="Times New Roman" panose="02020603050405020304" pitchFamily="18" charset="0"/>
              </a:rPr>
              <a:t>T </a:t>
            </a:r>
            <a:r>
              <a:rPr lang="en-GB" dirty="0">
                <a:solidFill>
                  <a:schemeClr val="tx2"/>
                </a:solidFill>
                <a:cs typeface="Times New Roman" panose="02020603050405020304" pitchFamily="18" charset="0"/>
              </a:rPr>
              <a:t>= </a:t>
            </a:r>
            <a:r>
              <a:rPr lang="en-GB" dirty="0" err="1">
                <a:solidFill>
                  <a:schemeClr val="tx2"/>
                </a:solidFill>
                <a:cs typeface="Times New Roman" panose="02020603050405020304" pitchFamily="18" charset="0"/>
              </a:rPr>
              <a:t>const</a:t>
            </a:r>
            <a:endParaRPr lang="en-GB" dirty="0">
              <a:solidFill>
                <a:schemeClr val="tx2"/>
              </a:solidFill>
              <a:cs typeface="Times New Roman" panose="02020603050405020304" pitchFamily="18" charset="0"/>
            </a:endParaRPr>
          </a:p>
          <a:p>
            <a:pPr algn="ctr"/>
            <a:r>
              <a:rPr lang="en-GB" dirty="0">
                <a:solidFill>
                  <a:schemeClr val="tx2"/>
                </a:solidFill>
                <a:cs typeface="Times New Roman" panose="02020603050405020304" pitchFamily="18" charset="0"/>
              </a:rPr>
              <a:t>for an ideal gas</a:t>
            </a:r>
            <a:endParaRPr lang="en-US" b="1" i="1" dirty="0">
              <a:solidFill>
                <a:schemeClr val="tx2"/>
              </a:solidFill>
              <a:cs typeface="Times New Roman" panose="02020603050405020304" pitchFamily="18" charset="0"/>
            </a:endParaRPr>
          </a:p>
        </p:txBody>
      </p:sp>
      <p:sp>
        <p:nvSpPr>
          <p:cNvPr id="40" name="Rectangle 96">
            <a:extLst>
              <a:ext uri="{FF2B5EF4-FFF2-40B4-BE49-F238E27FC236}">
                <a16:creationId xmlns:a16="http://schemas.microsoft.com/office/drawing/2014/main" id="{80A03869-566A-41DE-A0B0-CC6480A8C90D}"/>
              </a:ext>
            </a:extLst>
          </p:cNvPr>
          <p:cNvSpPr>
            <a:spLocks noChangeArrowheads="1"/>
          </p:cNvSpPr>
          <p:nvPr/>
        </p:nvSpPr>
        <p:spPr bwMode="auto">
          <a:xfrm>
            <a:off x="448945" y="5510291"/>
            <a:ext cx="8153400" cy="1012072"/>
          </a:xfrm>
          <a:prstGeom prst="rect">
            <a:avLst/>
          </a:prstGeom>
          <a:noFill/>
          <a:ln w="9525">
            <a:noFill/>
            <a:miter lim="800000"/>
            <a:headEnd/>
            <a:tailEnd/>
          </a:ln>
        </p:spPr>
        <p:txBody>
          <a:bodyPr>
            <a:spAutoFit/>
          </a:bodyPr>
          <a:lstStyle/>
          <a:p>
            <a:pPr algn="ctr"/>
            <a:r>
              <a:rPr lang="en-GB" b="1" i="1" dirty="0">
                <a:solidFill>
                  <a:schemeClr val="tx2"/>
                </a:solidFill>
                <a:cs typeface="Times New Roman" panose="02020603050405020304" pitchFamily="18" charset="0"/>
              </a:rPr>
              <a:t>Thus, </a:t>
            </a:r>
            <a:r>
              <a:rPr lang="en-GB" b="1" i="1" dirty="0">
                <a:solidFill>
                  <a:srgbClr val="FF0000"/>
                </a:solidFill>
                <a:cs typeface="Times New Roman" panose="02020603050405020304" pitchFamily="18" charset="0"/>
              </a:rPr>
              <a:t>we cannot cool an ideal gas by going through the Joule-Thomson process!</a:t>
            </a:r>
            <a:r>
              <a:rPr lang="en-GB" dirty="0">
                <a:solidFill>
                  <a:srgbClr val="FF0000"/>
                </a:solidFill>
                <a:cs typeface="Times New Roman" panose="02020603050405020304" pitchFamily="18" charset="0"/>
              </a:rPr>
              <a:t>  </a:t>
            </a:r>
            <a:r>
              <a:rPr lang="en-GB" dirty="0">
                <a:cs typeface="Times New Roman" panose="02020603050405020304" pitchFamily="18" charset="0"/>
              </a:rPr>
              <a:t>(</a:t>
            </a:r>
            <a:r>
              <a:rPr lang="en-GB" dirty="0">
                <a:solidFill>
                  <a:schemeClr val="tx2"/>
                </a:solidFill>
                <a:cs typeface="Times New Roman" panose="02020603050405020304" pitchFamily="18" charset="0"/>
              </a:rPr>
              <a:t>Similar to expansion of an ideal gas through a hole in vacuum).</a:t>
            </a:r>
          </a:p>
          <a:p>
            <a:pPr algn="ctr">
              <a:lnSpc>
                <a:spcPct val="150000"/>
              </a:lnSpc>
            </a:pPr>
            <a:r>
              <a:rPr lang="en-GB" dirty="0">
                <a:solidFill>
                  <a:schemeClr val="tx2"/>
                </a:solidFill>
                <a:cs typeface="Times New Roman" panose="02020603050405020304" pitchFamily="18" charset="0"/>
              </a:rPr>
              <a:t>Luckily, for </a:t>
            </a:r>
            <a:r>
              <a:rPr lang="en-GB" b="1" i="1" dirty="0">
                <a:solidFill>
                  <a:schemeClr val="tx2"/>
                </a:solidFill>
                <a:cs typeface="Times New Roman" panose="02020603050405020304" pitchFamily="18" charset="0"/>
              </a:rPr>
              <a:t>real</a:t>
            </a:r>
            <a:r>
              <a:rPr lang="en-GB" dirty="0">
                <a:solidFill>
                  <a:schemeClr val="tx2"/>
                </a:solidFill>
                <a:cs typeface="Times New Roman" panose="02020603050405020304" pitchFamily="18" charset="0"/>
              </a:rPr>
              <a:t> gases, the temperature does change in the Joule-Thomson process. </a:t>
            </a:r>
            <a:endParaRPr lang="en-US" dirty="0">
              <a:solidFill>
                <a:schemeClr val="tx2"/>
              </a:solidFill>
              <a:cs typeface="Times New Roman" panose="02020603050405020304" pitchFamily="18" charset="0"/>
            </a:endParaRPr>
          </a:p>
        </p:txBody>
      </p:sp>
    </p:spTree>
    <p:extLst>
      <p:ext uri="{BB962C8B-B14F-4D97-AF65-F5344CB8AC3E}">
        <p14:creationId xmlns:p14="http://schemas.microsoft.com/office/powerpoint/2010/main" val="15794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left)">
                                      <p:cBhvr>
                                        <p:cTn id="39" dur="500"/>
                                        <p:tgtEl>
                                          <p:spTgt spid="36"/>
                                        </p:tgtEl>
                                      </p:cBhvr>
                                    </p:animEffect>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5" grpId="0"/>
      <p:bldP spid="26" grpId="0"/>
      <p:bldP spid="31" grpId="0"/>
      <p:bldP spid="32" grpId="0"/>
      <p:bldP spid="33" grpId="0"/>
      <p:bldP spid="34" grpId="0" animBg="1"/>
      <p:bldP spid="35" grpId="0"/>
      <p:bldP spid="36" grpId="0" animBg="1"/>
      <p:bldP spid="39" grpId="0" animBg="1"/>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1DCE11-F2A1-4B0A-9944-61F321EC4E0B}"/>
              </a:ext>
            </a:extLst>
          </p:cNvPr>
          <p:cNvSpPr txBox="1"/>
          <p:nvPr/>
        </p:nvSpPr>
        <p:spPr>
          <a:xfrm>
            <a:off x="2381250" y="533400"/>
            <a:ext cx="1524000" cy="400110"/>
          </a:xfrm>
          <a:prstGeom prst="rect">
            <a:avLst/>
          </a:prstGeom>
          <a:noFill/>
        </p:spPr>
        <p:txBody>
          <a:bodyPr wrap="square" rtlCol="0">
            <a:spAutoFit/>
          </a:bodyPr>
          <a:lstStyle/>
          <a:p>
            <a:r>
              <a:rPr lang="en-US" sz="2000" dirty="0"/>
              <a:t>For ideal gas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661708A-F249-4DBB-9C48-F680101F9B42}"/>
                  </a:ext>
                </a:extLst>
              </p:cNvPr>
              <p:cNvSpPr txBox="1"/>
              <p:nvPr/>
            </p:nvSpPr>
            <p:spPr>
              <a:xfrm>
                <a:off x="4174490" y="533400"/>
                <a:ext cx="222631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𝐻</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𝑈</m:t>
                          </m:r>
                        </m:e>
                        <m:sub>
                          <m:r>
                            <a:rPr lang="en-US" sz="2000" b="0" i="1" smtClean="0">
                              <a:latin typeface="Cambria Math" panose="02040503050406030204" pitchFamily="18" charset="0"/>
                            </a:rPr>
                            <m:t>𝑘𝑖𝑛𝑒𝑡𝑖𝑐</m:t>
                          </m:r>
                        </m:sub>
                      </m:sSub>
                      <m:r>
                        <a:rPr lang="en-US" sz="2000" b="0" i="1" smtClean="0">
                          <a:latin typeface="Cambria Math" panose="02040503050406030204" pitchFamily="18" charset="0"/>
                        </a:rPr>
                        <m:t>+</m:t>
                      </m:r>
                      <m:r>
                        <a:rPr lang="en-US" sz="2000" b="0" i="1" smtClean="0">
                          <a:latin typeface="Cambria Math" panose="02040503050406030204" pitchFamily="18" charset="0"/>
                        </a:rPr>
                        <m:t>𝑃𝑉</m:t>
                      </m:r>
                    </m:oMath>
                  </m:oMathPara>
                </a14:m>
                <a:endParaRPr lang="en-US" sz="2000" dirty="0"/>
              </a:p>
            </p:txBody>
          </p:sp>
        </mc:Choice>
        <mc:Fallback xmlns="">
          <p:sp>
            <p:nvSpPr>
              <p:cNvPr id="4" name="TextBox 3">
                <a:extLst>
                  <a:ext uri="{FF2B5EF4-FFF2-40B4-BE49-F238E27FC236}">
                    <a16:creationId xmlns:a16="http://schemas.microsoft.com/office/drawing/2014/main" id="{C661708A-F249-4DBB-9C48-F680101F9B42}"/>
                  </a:ext>
                </a:extLst>
              </p:cNvPr>
              <p:cNvSpPr txBox="1">
                <a:spLocks noRot="1" noChangeAspect="1" noMove="1" noResize="1" noEditPoints="1" noAdjustHandles="1" noChangeArrowheads="1" noChangeShapeType="1" noTextEdit="1"/>
              </p:cNvSpPr>
              <p:nvPr/>
            </p:nvSpPr>
            <p:spPr>
              <a:xfrm>
                <a:off x="4174490" y="533400"/>
                <a:ext cx="2226310" cy="400110"/>
              </a:xfrm>
              <a:prstGeom prst="rect">
                <a:avLst/>
              </a:prstGeom>
              <a:blipFill>
                <a:blip r:embed="rId2"/>
                <a:stretch>
                  <a:fillRect b="-3077"/>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AA8BEB72-B981-4806-8FCC-55963E9C7A75}"/>
              </a:ext>
            </a:extLst>
          </p:cNvPr>
          <p:cNvSpPr txBox="1"/>
          <p:nvPr/>
        </p:nvSpPr>
        <p:spPr>
          <a:xfrm>
            <a:off x="1637030" y="1112277"/>
            <a:ext cx="2616200" cy="400110"/>
          </a:xfrm>
          <a:prstGeom prst="rect">
            <a:avLst/>
          </a:prstGeom>
          <a:noFill/>
        </p:spPr>
        <p:txBody>
          <a:bodyPr wrap="square" rtlCol="0">
            <a:spAutoFit/>
          </a:bodyPr>
          <a:lstStyle/>
          <a:p>
            <a:r>
              <a:rPr lang="en-US" sz="2000" dirty="0"/>
              <a:t>For dense gas or liquid</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65450F8-0BC9-4C4A-9E1C-849EF16A435E}"/>
                  </a:ext>
                </a:extLst>
              </p:cNvPr>
              <p:cNvSpPr txBox="1"/>
              <p:nvPr/>
            </p:nvSpPr>
            <p:spPr>
              <a:xfrm>
                <a:off x="4174490" y="1093783"/>
                <a:ext cx="3505200" cy="423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𝐻</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𝑈</m:t>
                          </m:r>
                        </m:e>
                        <m:sub>
                          <m:r>
                            <a:rPr lang="en-US" sz="2000" b="0" i="1" smtClean="0">
                              <a:latin typeface="Cambria Math" panose="02040503050406030204" pitchFamily="18" charset="0"/>
                            </a:rPr>
                            <m:t>𝑘𝑖𝑛𝑒𝑡𝑖𝑐</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𝑈</m:t>
                          </m:r>
                        </m:e>
                        <m:sub>
                          <m:r>
                            <a:rPr lang="en-US" sz="2000" b="0" i="1" smtClean="0">
                              <a:latin typeface="Cambria Math" panose="02040503050406030204" pitchFamily="18" charset="0"/>
                            </a:rPr>
                            <m:t>𝑝𝑜𝑡𝑒𝑛𝑡𝑎𝑙</m:t>
                          </m:r>
                        </m:sub>
                      </m:sSub>
                      <m:r>
                        <a:rPr lang="en-US" sz="2000" b="0" i="1" smtClean="0">
                          <a:latin typeface="Cambria Math" panose="02040503050406030204" pitchFamily="18" charset="0"/>
                        </a:rPr>
                        <m:t>+</m:t>
                      </m:r>
                      <m:r>
                        <a:rPr lang="en-US" sz="2000" b="0" i="1" smtClean="0">
                          <a:latin typeface="Cambria Math" panose="02040503050406030204" pitchFamily="18" charset="0"/>
                        </a:rPr>
                        <m:t>𝑃𝑉</m:t>
                      </m:r>
                    </m:oMath>
                  </m:oMathPara>
                </a14:m>
                <a:endParaRPr lang="en-US" sz="2000" dirty="0"/>
              </a:p>
            </p:txBody>
          </p:sp>
        </mc:Choice>
        <mc:Fallback xmlns="">
          <p:sp>
            <p:nvSpPr>
              <p:cNvPr id="6" name="TextBox 5">
                <a:extLst>
                  <a:ext uri="{FF2B5EF4-FFF2-40B4-BE49-F238E27FC236}">
                    <a16:creationId xmlns:a16="http://schemas.microsoft.com/office/drawing/2014/main" id="{065450F8-0BC9-4C4A-9E1C-849EF16A435E}"/>
                  </a:ext>
                </a:extLst>
              </p:cNvPr>
              <p:cNvSpPr txBox="1">
                <a:spLocks noRot="1" noChangeAspect="1" noMove="1" noResize="1" noEditPoints="1" noAdjustHandles="1" noChangeArrowheads="1" noChangeShapeType="1" noTextEdit="1"/>
              </p:cNvSpPr>
              <p:nvPr/>
            </p:nvSpPr>
            <p:spPr>
              <a:xfrm>
                <a:off x="4174490" y="1093783"/>
                <a:ext cx="3505200" cy="423770"/>
              </a:xfrm>
              <a:prstGeom prst="rect">
                <a:avLst/>
              </a:prstGeom>
              <a:blipFill>
                <a:blip r:embed="rId3"/>
                <a:stretch>
                  <a:fillRect b="-10000"/>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981A2DFE-D333-405C-ADE1-2D35BEF1D734}"/>
              </a:ext>
            </a:extLst>
          </p:cNvPr>
          <p:cNvCxnSpPr/>
          <p:nvPr/>
        </p:nvCxnSpPr>
        <p:spPr>
          <a:xfrm flipH="1">
            <a:off x="6283960" y="685800"/>
            <a:ext cx="457200" cy="45720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1" name="TextBox 10">
            <a:extLst>
              <a:ext uri="{FF2B5EF4-FFF2-40B4-BE49-F238E27FC236}">
                <a16:creationId xmlns:a16="http://schemas.microsoft.com/office/drawing/2014/main" id="{31FA8AD9-31C2-4B18-B99F-955279E721A3}"/>
              </a:ext>
            </a:extLst>
          </p:cNvPr>
          <p:cNvSpPr txBox="1"/>
          <p:nvPr/>
        </p:nvSpPr>
        <p:spPr>
          <a:xfrm>
            <a:off x="6762750" y="210234"/>
            <a:ext cx="2019300" cy="646331"/>
          </a:xfrm>
          <a:prstGeom prst="rect">
            <a:avLst/>
          </a:prstGeom>
          <a:noFill/>
        </p:spPr>
        <p:txBody>
          <a:bodyPr wrap="square" rtlCol="0">
            <a:spAutoFit/>
          </a:bodyPr>
          <a:lstStyle/>
          <a:p>
            <a:r>
              <a:rPr lang="en-US" dirty="0"/>
              <a:t>Due to forces between particles</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36BF597-D0CC-4236-A4CE-5661EE65F7C5}"/>
                  </a:ext>
                </a:extLst>
              </p:cNvPr>
              <p:cNvSpPr txBox="1"/>
              <p:nvPr/>
            </p:nvSpPr>
            <p:spPr>
              <a:xfrm>
                <a:off x="1314450" y="4038600"/>
                <a:ext cx="6667500" cy="423770"/>
              </a:xfrm>
              <a:prstGeom prst="rect">
                <a:avLst/>
              </a:prstGeom>
              <a:noFill/>
            </p:spPr>
            <p:txBody>
              <a:bodyPr wrap="square" rtlCol="0">
                <a:spAutoFit/>
              </a:bodyPr>
              <a:lstStyle/>
              <a:p>
                <a:r>
                  <a:rPr lang="en-US" sz="2000" dirty="0"/>
                  <a:t>If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𝑈</m:t>
                        </m:r>
                      </m:e>
                      <m:sub>
                        <m:r>
                          <a:rPr lang="en-US" sz="2000" b="0" i="1" smtClean="0">
                            <a:latin typeface="Cambria Math" panose="02040503050406030204" pitchFamily="18" charset="0"/>
                          </a:rPr>
                          <m:t>𝑝𝑜𝑡𝑒𝑛𝑡𝑖𝑎𝑙</m:t>
                        </m:r>
                        <m:r>
                          <a:rPr lang="en-US" sz="2000" b="0" i="1" smtClean="0">
                            <a:latin typeface="Cambria Math" panose="02040503050406030204" pitchFamily="18" charset="0"/>
                          </a:rPr>
                          <m:t> </m:t>
                        </m:r>
                      </m:sub>
                    </m:sSub>
                  </m:oMath>
                </a14:m>
                <a:r>
                  <a:rPr lang="en-US" sz="2000" dirty="0"/>
                  <a:t>increases,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𝑈</m:t>
                        </m:r>
                      </m:e>
                      <m:sub>
                        <m:r>
                          <a:rPr lang="en-US" sz="2000" b="0" i="1" smtClean="0">
                            <a:latin typeface="Cambria Math" panose="02040503050406030204" pitchFamily="18" charset="0"/>
                          </a:rPr>
                          <m:t>𝑘𝑖𝑛𝑒𝑡𝑖𝑐</m:t>
                        </m:r>
                      </m:sub>
                    </m:sSub>
                  </m:oMath>
                </a14:m>
                <a:r>
                  <a:rPr lang="en-US" sz="2000" dirty="0"/>
                  <a:t> decreases  </a:t>
                </a:r>
                <a:r>
                  <a:rPr lang="en-US" sz="2000" dirty="0">
                    <a:sym typeface="Wingdings" panose="05000000000000000000" pitchFamily="2" charset="2"/>
                  </a:rPr>
                  <a:t> fluid cools down</a:t>
                </a:r>
                <a:endParaRPr lang="en-US" sz="2000" dirty="0"/>
              </a:p>
            </p:txBody>
          </p:sp>
        </mc:Choice>
        <mc:Fallback xmlns="">
          <p:sp>
            <p:nvSpPr>
              <p:cNvPr id="12" name="TextBox 11">
                <a:extLst>
                  <a:ext uri="{FF2B5EF4-FFF2-40B4-BE49-F238E27FC236}">
                    <a16:creationId xmlns:a16="http://schemas.microsoft.com/office/drawing/2014/main" id="{D36BF597-D0CC-4236-A4CE-5661EE65F7C5}"/>
                  </a:ext>
                </a:extLst>
              </p:cNvPr>
              <p:cNvSpPr txBox="1">
                <a:spLocks noRot="1" noChangeAspect="1" noMove="1" noResize="1" noEditPoints="1" noAdjustHandles="1" noChangeArrowheads="1" noChangeShapeType="1" noTextEdit="1"/>
              </p:cNvSpPr>
              <p:nvPr/>
            </p:nvSpPr>
            <p:spPr>
              <a:xfrm>
                <a:off x="1314450" y="4038600"/>
                <a:ext cx="6667500" cy="423770"/>
              </a:xfrm>
              <a:prstGeom prst="rect">
                <a:avLst/>
              </a:prstGeom>
              <a:blipFill>
                <a:blip r:embed="rId4"/>
                <a:stretch>
                  <a:fillRect l="-1006" t="-8696" b="-188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6C0E407-09B2-48DE-8ABE-DE996796872B}"/>
                  </a:ext>
                </a:extLst>
              </p:cNvPr>
              <p:cNvSpPr txBox="1"/>
              <p:nvPr/>
            </p:nvSpPr>
            <p:spPr>
              <a:xfrm>
                <a:off x="1295400" y="1756057"/>
                <a:ext cx="7048500" cy="1039323"/>
              </a:xfrm>
              <a:prstGeom prst="rect">
                <a:avLst/>
              </a:prstGeom>
              <a:noFill/>
            </p:spPr>
            <p:txBody>
              <a:bodyPr wrap="square" rtlCol="0">
                <a:spAutoFit/>
              </a:bodyPr>
              <a:lstStyle/>
              <a:p>
                <a:r>
                  <a:rPr lang="en-US" sz="2000" dirty="0"/>
                  <a:t>Forces between particles are weakly attractive at long distance but are strongly repulsive when particles are very close to each other and hence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𝑈</m:t>
                        </m:r>
                      </m:e>
                      <m:sub>
                        <m:r>
                          <a:rPr lang="en-US" sz="2000" b="0" i="1" smtClean="0">
                            <a:latin typeface="Cambria Math" panose="02040503050406030204" pitchFamily="18" charset="0"/>
                          </a:rPr>
                          <m:t>𝑝𝑜𝑡𝑒𝑛𝑡𝑎𝑖𝑙</m:t>
                        </m:r>
                      </m:sub>
                    </m:sSub>
                  </m:oMath>
                </a14:m>
                <a:r>
                  <a:rPr lang="en-US" sz="2000" dirty="0"/>
                  <a:t> can be negative for under certain conditions. </a:t>
                </a:r>
              </a:p>
            </p:txBody>
          </p:sp>
        </mc:Choice>
        <mc:Fallback xmlns="">
          <p:sp>
            <p:nvSpPr>
              <p:cNvPr id="13" name="TextBox 12">
                <a:extLst>
                  <a:ext uri="{FF2B5EF4-FFF2-40B4-BE49-F238E27FC236}">
                    <a16:creationId xmlns:a16="http://schemas.microsoft.com/office/drawing/2014/main" id="{F6C0E407-09B2-48DE-8ABE-DE996796872B}"/>
                  </a:ext>
                </a:extLst>
              </p:cNvPr>
              <p:cNvSpPr txBox="1">
                <a:spLocks noRot="1" noChangeAspect="1" noMove="1" noResize="1" noEditPoints="1" noAdjustHandles="1" noChangeArrowheads="1" noChangeShapeType="1" noTextEdit="1"/>
              </p:cNvSpPr>
              <p:nvPr/>
            </p:nvSpPr>
            <p:spPr>
              <a:xfrm>
                <a:off x="1295400" y="1756057"/>
                <a:ext cx="7048500" cy="1039323"/>
              </a:xfrm>
              <a:prstGeom prst="rect">
                <a:avLst/>
              </a:prstGeom>
              <a:blipFill>
                <a:blip r:embed="rId5"/>
                <a:stretch>
                  <a:fillRect l="-952" t="-2924" b="-70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4DDBC8A-4E05-4AAA-80F7-8BC0D0008AD3}"/>
                  </a:ext>
                </a:extLst>
              </p:cNvPr>
              <p:cNvSpPr txBox="1"/>
              <p:nvPr/>
            </p:nvSpPr>
            <p:spPr>
              <a:xfrm>
                <a:off x="514350" y="3048000"/>
                <a:ext cx="8267700" cy="423770"/>
              </a:xfrm>
              <a:prstGeom prst="rect">
                <a:avLst/>
              </a:prstGeom>
              <a:noFill/>
            </p:spPr>
            <p:txBody>
              <a:bodyPr wrap="square">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𝑈</m:t>
                        </m:r>
                      </m:e>
                      <m:sub>
                        <m:r>
                          <a:rPr lang="en-US" sz="2000" b="0" i="1" smtClean="0">
                            <a:latin typeface="Cambria Math" panose="02040503050406030204" pitchFamily="18" charset="0"/>
                          </a:rPr>
                          <m:t>𝑝𝑜𝑡𝑒𝑛𝑡𝑖𝑎𝑙</m:t>
                        </m:r>
                      </m:sub>
                    </m:sSub>
                  </m:oMath>
                </a14:m>
                <a:r>
                  <a:rPr lang="en-US" sz="2000" dirty="0">
                    <a:cs typeface="Times New Roman" panose="02020603050405020304" pitchFamily="18" charset="0"/>
                  </a:rPr>
                  <a:t> in this case changes from more negative to less negative </a:t>
                </a:r>
                <a:r>
                  <a:rPr lang="en-US" dirty="0">
                    <a:cs typeface="Times New Roman" panose="02020603050405020304" pitchFamily="18" charset="0"/>
                  </a:rPr>
                  <a:t>(increases)</a:t>
                </a:r>
              </a:p>
            </p:txBody>
          </p:sp>
        </mc:Choice>
        <mc:Fallback xmlns="">
          <p:sp>
            <p:nvSpPr>
              <p:cNvPr id="15" name="TextBox 14">
                <a:extLst>
                  <a:ext uri="{FF2B5EF4-FFF2-40B4-BE49-F238E27FC236}">
                    <a16:creationId xmlns:a16="http://schemas.microsoft.com/office/drawing/2014/main" id="{E4DDBC8A-4E05-4AAA-80F7-8BC0D0008AD3}"/>
                  </a:ext>
                </a:extLst>
              </p:cNvPr>
              <p:cNvSpPr txBox="1">
                <a:spLocks noRot="1" noChangeAspect="1" noMove="1" noResize="1" noEditPoints="1" noAdjustHandles="1" noChangeArrowheads="1" noChangeShapeType="1" noTextEdit="1"/>
              </p:cNvSpPr>
              <p:nvPr/>
            </p:nvSpPr>
            <p:spPr>
              <a:xfrm>
                <a:off x="514350" y="3048000"/>
                <a:ext cx="8267700" cy="423770"/>
              </a:xfrm>
              <a:prstGeom prst="rect">
                <a:avLst/>
              </a:prstGeom>
              <a:blipFill>
                <a:blip r:embed="rId6"/>
                <a:stretch>
                  <a:fillRect t="-7143" b="-18571"/>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FF95EE55-0C9D-482B-87FC-62AE0AF1957E}"/>
              </a:ext>
            </a:extLst>
          </p:cNvPr>
          <p:cNvSpPr txBox="1"/>
          <p:nvPr/>
        </p:nvSpPr>
        <p:spPr>
          <a:xfrm>
            <a:off x="1295400" y="4804376"/>
            <a:ext cx="3048000" cy="400110"/>
          </a:xfrm>
          <a:prstGeom prst="rect">
            <a:avLst/>
          </a:prstGeom>
          <a:noFill/>
        </p:spPr>
        <p:txBody>
          <a:bodyPr wrap="square" rtlCol="0">
            <a:spAutoFit/>
          </a:bodyPr>
          <a:lstStyle/>
          <a:p>
            <a:r>
              <a:rPr lang="en-US" sz="2000" b="1" dirty="0"/>
              <a:t>Reading Assignment</a:t>
            </a:r>
            <a:r>
              <a:rPr lang="en-US" sz="2000" dirty="0"/>
              <a:t>: </a:t>
            </a:r>
          </a:p>
        </p:txBody>
      </p:sp>
      <p:sp>
        <p:nvSpPr>
          <p:cNvPr id="18" name="TextBox 17">
            <a:extLst>
              <a:ext uri="{FF2B5EF4-FFF2-40B4-BE49-F238E27FC236}">
                <a16:creationId xmlns:a16="http://schemas.microsoft.com/office/drawing/2014/main" id="{4CD351DA-9D7A-4B10-835C-E7A9EC97B305}"/>
              </a:ext>
            </a:extLst>
          </p:cNvPr>
          <p:cNvSpPr txBox="1"/>
          <p:nvPr/>
        </p:nvSpPr>
        <p:spPr>
          <a:xfrm>
            <a:off x="938530" y="5324651"/>
            <a:ext cx="7867650" cy="677108"/>
          </a:xfrm>
          <a:prstGeom prst="rect">
            <a:avLst/>
          </a:prstGeom>
          <a:noFill/>
        </p:spPr>
        <p:txBody>
          <a:bodyPr wrap="square">
            <a:spAutoFit/>
          </a:bodyPr>
          <a:lstStyle/>
          <a:p>
            <a:r>
              <a:rPr lang="en-US" sz="2000" dirty="0"/>
              <a:t>Liquification of gases, towards absolute zero (including laser cooling)</a:t>
            </a:r>
          </a:p>
          <a:p>
            <a:pPr algn="ctr"/>
            <a:r>
              <a:rPr lang="en-US" dirty="0"/>
              <a:t>(P. 141 – 147)</a:t>
            </a:r>
          </a:p>
        </p:txBody>
      </p:sp>
    </p:spTree>
    <p:extLst>
      <p:ext uri="{BB962C8B-B14F-4D97-AF65-F5344CB8AC3E}">
        <p14:creationId xmlns:p14="http://schemas.microsoft.com/office/powerpoint/2010/main" val="342992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P spid="12" grpId="0"/>
      <p:bldP spid="16"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4343400" y="381000"/>
            <a:ext cx="4419600" cy="1143000"/>
          </a:xfrm>
          <a:solidFill>
            <a:srgbClr val="0000FF"/>
          </a:solidFill>
        </p:spPr>
        <p:txBody>
          <a:bodyPr/>
          <a:lstStyle/>
          <a:p>
            <a:pPr eaLnBrk="1" hangingPunct="1"/>
            <a:r>
              <a:rPr lang="en-US" sz="2400" b="1" dirty="0">
                <a:solidFill>
                  <a:schemeClr val="bg1"/>
                </a:solidFill>
                <a:latin typeface="Times New Roman" panose="02020603050405020304" pitchFamily="18" charset="0"/>
                <a:cs typeface="Times New Roman" panose="02020603050405020304" pitchFamily="18" charset="0"/>
              </a:rPr>
              <a:t>Toward Absolute Zero  </a:t>
            </a:r>
          </a:p>
        </p:txBody>
      </p:sp>
      <p:sp>
        <p:nvSpPr>
          <p:cNvPr id="33795" name="Rectangle 3"/>
          <p:cNvSpPr>
            <a:spLocks noChangeArrowheads="1"/>
          </p:cNvSpPr>
          <p:nvPr/>
        </p:nvSpPr>
        <p:spPr bwMode="auto">
          <a:xfrm>
            <a:off x="1066800" y="304800"/>
            <a:ext cx="381000" cy="6248400"/>
          </a:xfrm>
          <a:prstGeom prst="rect">
            <a:avLst/>
          </a:prstGeom>
          <a:gradFill rotWithShape="0">
            <a:gsLst>
              <a:gs pos="0">
                <a:srgbClr val="FF0000"/>
              </a:gs>
              <a:gs pos="100000">
                <a:srgbClr val="0033CC"/>
              </a:gs>
            </a:gsLst>
            <a:lin ang="5400000" scaled="1"/>
          </a:gradFill>
          <a:ln w="9525">
            <a:noFill/>
            <a:miter lim="800000"/>
            <a:headEnd/>
            <a:tailEnd/>
          </a:ln>
        </p:spPr>
        <p:txBody>
          <a:bodyPr wrap="none" anchor="ctr"/>
          <a:lstStyle/>
          <a:p>
            <a:endParaRPr lang="en-US"/>
          </a:p>
        </p:txBody>
      </p:sp>
      <p:sp>
        <p:nvSpPr>
          <p:cNvPr id="33796" name="Rectangle 4"/>
          <p:cNvSpPr>
            <a:spLocks noChangeArrowheads="1"/>
          </p:cNvSpPr>
          <p:nvPr/>
        </p:nvSpPr>
        <p:spPr bwMode="auto">
          <a:xfrm>
            <a:off x="533400" y="6140450"/>
            <a:ext cx="533400" cy="336550"/>
          </a:xfrm>
          <a:prstGeom prst="rect">
            <a:avLst/>
          </a:prstGeom>
          <a:noFill/>
          <a:ln w="9525">
            <a:noFill/>
            <a:miter lim="800000"/>
            <a:headEnd/>
            <a:tailEnd/>
          </a:ln>
        </p:spPr>
        <p:txBody>
          <a:bodyPr wrap="none">
            <a:spAutoFit/>
          </a:bodyPr>
          <a:lstStyle/>
          <a:p>
            <a:r>
              <a:rPr lang="en-GB" sz="1600">
                <a:solidFill>
                  <a:schemeClr val="tx2"/>
                </a:solidFill>
                <a:latin typeface="Arial" charset="0"/>
              </a:rPr>
              <a:t>10</a:t>
            </a:r>
            <a:r>
              <a:rPr lang="en-GB" sz="1600" baseline="30000">
                <a:solidFill>
                  <a:schemeClr val="tx2"/>
                </a:solidFill>
                <a:latin typeface="Arial" charset="0"/>
              </a:rPr>
              <a:t>-5</a:t>
            </a:r>
            <a:endParaRPr lang="en-US" sz="1600">
              <a:solidFill>
                <a:schemeClr val="tx2"/>
              </a:solidFill>
              <a:latin typeface="Arial" charset="0"/>
            </a:endParaRPr>
          </a:p>
        </p:txBody>
      </p:sp>
      <p:sp>
        <p:nvSpPr>
          <p:cNvPr id="33797" name="Rectangle 5"/>
          <p:cNvSpPr>
            <a:spLocks noChangeArrowheads="1"/>
          </p:cNvSpPr>
          <p:nvPr/>
        </p:nvSpPr>
        <p:spPr bwMode="auto">
          <a:xfrm>
            <a:off x="533400" y="349250"/>
            <a:ext cx="487363" cy="336550"/>
          </a:xfrm>
          <a:prstGeom prst="rect">
            <a:avLst/>
          </a:prstGeom>
          <a:noFill/>
          <a:ln w="9525">
            <a:noFill/>
            <a:miter lim="800000"/>
            <a:headEnd/>
            <a:tailEnd/>
          </a:ln>
        </p:spPr>
        <p:txBody>
          <a:bodyPr wrap="none">
            <a:spAutoFit/>
          </a:bodyPr>
          <a:lstStyle/>
          <a:p>
            <a:r>
              <a:rPr lang="en-GB" sz="1600">
                <a:solidFill>
                  <a:schemeClr val="tx2"/>
                </a:solidFill>
                <a:latin typeface="Arial" charset="0"/>
              </a:rPr>
              <a:t>10</a:t>
            </a:r>
            <a:r>
              <a:rPr lang="en-GB" sz="1600" baseline="30000">
                <a:solidFill>
                  <a:schemeClr val="tx2"/>
                </a:solidFill>
                <a:latin typeface="Arial" charset="0"/>
              </a:rPr>
              <a:t>9</a:t>
            </a:r>
            <a:endParaRPr lang="en-US" sz="1600">
              <a:solidFill>
                <a:schemeClr val="tx2"/>
              </a:solidFill>
              <a:latin typeface="Arial" charset="0"/>
            </a:endParaRPr>
          </a:p>
        </p:txBody>
      </p:sp>
      <p:sp>
        <p:nvSpPr>
          <p:cNvPr id="33798" name="Rectangle 6"/>
          <p:cNvSpPr>
            <a:spLocks noChangeArrowheads="1"/>
          </p:cNvSpPr>
          <p:nvPr/>
        </p:nvSpPr>
        <p:spPr bwMode="auto">
          <a:xfrm rot="-5400000">
            <a:off x="-548482" y="3031332"/>
            <a:ext cx="1674813" cy="336550"/>
          </a:xfrm>
          <a:prstGeom prst="rect">
            <a:avLst/>
          </a:prstGeom>
          <a:noFill/>
          <a:ln w="9525">
            <a:noFill/>
            <a:miter lim="800000"/>
            <a:headEnd/>
            <a:tailEnd/>
          </a:ln>
        </p:spPr>
        <p:txBody>
          <a:bodyPr wrap="none">
            <a:spAutoFit/>
          </a:bodyPr>
          <a:lstStyle/>
          <a:p>
            <a:r>
              <a:rPr lang="en-GB" sz="1600" b="1">
                <a:solidFill>
                  <a:schemeClr val="tx2"/>
                </a:solidFill>
                <a:latin typeface="Arial" charset="0"/>
              </a:rPr>
              <a:t>Temperature, K</a:t>
            </a:r>
            <a:endParaRPr lang="en-US" sz="1600" b="1">
              <a:solidFill>
                <a:schemeClr val="tx2"/>
              </a:solidFill>
              <a:latin typeface="Arial" charset="0"/>
            </a:endParaRPr>
          </a:p>
        </p:txBody>
      </p:sp>
      <p:sp>
        <p:nvSpPr>
          <p:cNvPr id="33799" name="Rectangle 7"/>
          <p:cNvSpPr>
            <a:spLocks noChangeArrowheads="1"/>
          </p:cNvSpPr>
          <p:nvPr/>
        </p:nvSpPr>
        <p:spPr bwMode="auto">
          <a:xfrm>
            <a:off x="533400" y="5302250"/>
            <a:ext cx="533400" cy="336550"/>
          </a:xfrm>
          <a:prstGeom prst="rect">
            <a:avLst/>
          </a:prstGeom>
          <a:noFill/>
          <a:ln w="9525">
            <a:noFill/>
            <a:miter lim="800000"/>
            <a:headEnd/>
            <a:tailEnd/>
          </a:ln>
        </p:spPr>
        <p:txBody>
          <a:bodyPr wrap="none">
            <a:spAutoFit/>
          </a:bodyPr>
          <a:lstStyle/>
          <a:p>
            <a:r>
              <a:rPr lang="en-GB" sz="1600">
                <a:solidFill>
                  <a:schemeClr val="tx2"/>
                </a:solidFill>
                <a:latin typeface="Arial" charset="0"/>
              </a:rPr>
              <a:t>10</a:t>
            </a:r>
            <a:r>
              <a:rPr lang="en-GB" sz="1600" baseline="30000">
                <a:solidFill>
                  <a:schemeClr val="tx2"/>
                </a:solidFill>
                <a:latin typeface="Arial" charset="0"/>
              </a:rPr>
              <a:t>-3</a:t>
            </a:r>
            <a:endParaRPr lang="en-US" sz="1600">
              <a:solidFill>
                <a:schemeClr val="tx2"/>
              </a:solidFill>
              <a:latin typeface="Arial" charset="0"/>
            </a:endParaRPr>
          </a:p>
        </p:txBody>
      </p:sp>
      <p:sp>
        <p:nvSpPr>
          <p:cNvPr id="33800" name="Rectangle 8"/>
          <p:cNvSpPr>
            <a:spLocks noChangeArrowheads="1"/>
          </p:cNvSpPr>
          <p:nvPr/>
        </p:nvSpPr>
        <p:spPr bwMode="auto">
          <a:xfrm>
            <a:off x="533400" y="4464050"/>
            <a:ext cx="533400" cy="336550"/>
          </a:xfrm>
          <a:prstGeom prst="rect">
            <a:avLst/>
          </a:prstGeom>
          <a:noFill/>
          <a:ln w="9525">
            <a:noFill/>
            <a:miter lim="800000"/>
            <a:headEnd/>
            <a:tailEnd/>
          </a:ln>
        </p:spPr>
        <p:txBody>
          <a:bodyPr wrap="none">
            <a:spAutoFit/>
          </a:bodyPr>
          <a:lstStyle/>
          <a:p>
            <a:r>
              <a:rPr lang="en-GB" sz="1600">
                <a:solidFill>
                  <a:schemeClr val="tx2"/>
                </a:solidFill>
                <a:latin typeface="Arial" charset="0"/>
              </a:rPr>
              <a:t>10</a:t>
            </a:r>
            <a:r>
              <a:rPr lang="en-GB" sz="1600" baseline="30000">
                <a:solidFill>
                  <a:schemeClr val="tx2"/>
                </a:solidFill>
                <a:latin typeface="Arial" charset="0"/>
              </a:rPr>
              <a:t>-1</a:t>
            </a:r>
            <a:endParaRPr lang="en-US" sz="1600">
              <a:solidFill>
                <a:schemeClr val="tx2"/>
              </a:solidFill>
              <a:latin typeface="Arial" charset="0"/>
            </a:endParaRPr>
          </a:p>
        </p:txBody>
      </p:sp>
      <p:sp>
        <p:nvSpPr>
          <p:cNvPr id="33801" name="Rectangle 9"/>
          <p:cNvSpPr>
            <a:spLocks noChangeArrowheads="1"/>
          </p:cNvSpPr>
          <p:nvPr/>
        </p:nvSpPr>
        <p:spPr bwMode="auto">
          <a:xfrm>
            <a:off x="533400" y="3625850"/>
            <a:ext cx="487363" cy="336550"/>
          </a:xfrm>
          <a:prstGeom prst="rect">
            <a:avLst/>
          </a:prstGeom>
          <a:noFill/>
          <a:ln w="9525">
            <a:noFill/>
            <a:miter lim="800000"/>
            <a:headEnd/>
            <a:tailEnd/>
          </a:ln>
        </p:spPr>
        <p:txBody>
          <a:bodyPr wrap="none">
            <a:spAutoFit/>
          </a:bodyPr>
          <a:lstStyle/>
          <a:p>
            <a:r>
              <a:rPr lang="en-GB" sz="1600">
                <a:solidFill>
                  <a:schemeClr val="tx2"/>
                </a:solidFill>
                <a:latin typeface="Arial" charset="0"/>
              </a:rPr>
              <a:t>10</a:t>
            </a:r>
            <a:r>
              <a:rPr lang="en-GB" sz="1600" baseline="30000">
                <a:solidFill>
                  <a:schemeClr val="tx2"/>
                </a:solidFill>
                <a:latin typeface="Arial" charset="0"/>
              </a:rPr>
              <a:t>1</a:t>
            </a:r>
            <a:endParaRPr lang="en-US" sz="1600">
              <a:solidFill>
                <a:schemeClr val="tx2"/>
              </a:solidFill>
              <a:latin typeface="Arial" charset="0"/>
            </a:endParaRPr>
          </a:p>
        </p:txBody>
      </p:sp>
      <p:sp>
        <p:nvSpPr>
          <p:cNvPr id="33802" name="Rectangle 10"/>
          <p:cNvSpPr>
            <a:spLocks noChangeArrowheads="1"/>
          </p:cNvSpPr>
          <p:nvPr/>
        </p:nvSpPr>
        <p:spPr bwMode="auto">
          <a:xfrm>
            <a:off x="533400" y="2787650"/>
            <a:ext cx="487363" cy="336550"/>
          </a:xfrm>
          <a:prstGeom prst="rect">
            <a:avLst/>
          </a:prstGeom>
          <a:noFill/>
          <a:ln w="9525">
            <a:noFill/>
            <a:miter lim="800000"/>
            <a:headEnd/>
            <a:tailEnd/>
          </a:ln>
        </p:spPr>
        <p:txBody>
          <a:bodyPr wrap="none">
            <a:spAutoFit/>
          </a:bodyPr>
          <a:lstStyle/>
          <a:p>
            <a:r>
              <a:rPr lang="en-GB" sz="1600">
                <a:solidFill>
                  <a:schemeClr val="tx2"/>
                </a:solidFill>
                <a:latin typeface="Arial" charset="0"/>
              </a:rPr>
              <a:t>10</a:t>
            </a:r>
            <a:r>
              <a:rPr lang="en-GB" sz="1600" baseline="30000">
                <a:solidFill>
                  <a:schemeClr val="tx2"/>
                </a:solidFill>
                <a:latin typeface="Arial" charset="0"/>
              </a:rPr>
              <a:t>3</a:t>
            </a:r>
            <a:endParaRPr lang="en-US" sz="1600">
              <a:solidFill>
                <a:schemeClr val="tx2"/>
              </a:solidFill>
              <a:latin typeface="Arial" charset="0"/>
            </a:endParaRPr>
          </a:p>
        </p:txBody>
      </p:sp>
      <p:sp>
        <p:nvSpPr>
          <p:cNvPr id="33803" name="Rectangle 11"/>
          <p:cNvSpPr>
            <a:spLocks noChangeArrowheads="1"/>
          </p:cNvSpPr>
          <p:nvPr/>
        </p:nvSpPr>
        <p:spPr bwMode="auto">
          <a:xfrm>
            <a:off x="533400" y="2025650"/>
            <a:ext cx="487363" cy="336550"/>
          </a:xfrm>
          <a:prstGeom prst="rect">
            <a:avLst/>
          </a:prstGeom>
          <a:noFill/>
          <a:ln w="9525">
            <a:noFill/>
            <a:miter lim="800000"/>
            <a:headEnd/>
            <a:tailEnd/>
          </a:ln>
        </p:spPr>
        <p:txBody>
          <a:bodyPr wrap="none">
            <a:spAutoFit/>
          </a:bodyPr>
          <a:lstStyle/>
          <a:p>
            <a:r>
              <a:rPr lang="en-GB" sz="1600">
                <a:solidFill>
                  <a:schemeClr val="tx2"/>
                </a:solidFill>
                <a:latin typeface="Arial" charset="0"/>
              </a:rPr>
              <a:t>10</a:t>
            </a:r>
            <a:r>
              <a:rPr lang="en-GB" sz="1600" baseline="30000">
                <a:solidFill>
                  <a:schemeClr val="tx2"/>
                </a:solidFill>
                <a:latin typeface="Arial" charset="0"/>
              </a:rPr>
              <a:t>5</a:t>
            </a:r>
            <a:endParaRPr lang="en-US" sz="1600">
              <a:solidFill>
                <a:schemeClr val="tx2"/>
              </a:solidFill>
              <a:latin typeface="Arial" charset="0"/>
            </a:endParaRPr>
          </a:p>
        </p:txBody>
      </p:sp>
      <p:sp>
        <p:nvSpPr>
          <p:cNvPr id="33804" name="Rectangle 12"/>
          <p:cNvSpPr>
            <a:spLocks noChangeArrowheads="1"/>
          </p:cNvSpPr>
          <p:nvPr/>
        </p:nvSpPr>
        <p:spPr bwMode="auto">
          <a:xfrm>
            <a:off x="533400" y="1187450"/>
            <a:ext cx="487363" cy="336550"/>
          </a:xfrm>
          <a:prstGeom prst="rect">
            <a:avLst/>
          </a:prstGeom>
          <a:noFill/>
          <a:ln w="9525">
            <a:noFill/>
            <a:miter lim="800000"/>
            <a:headEnd/>
            <a:tailEnd/>
          </a:ln>
        </p:spPr>
        <p:txBody>
          <a:bodyPr wrap="none">
            <a:spAutoFit/>
          </a:bodyPr>
          <a:lstStyle/>
          <a:p>
            <a:r>
              <a:rPr lang="en-GB" sz="1600">
                <a:solidFill>
                  <a:schemeClr val="tx2"/>
                </a:solidFill>
                <a:latin typeface="Arial" charset="0"/>
              </a:rPr>
              <a:t>10</a:t>
            </a:r>
            <a:r>
              <a:rPr lang="en-GB" sz="1600" baseline="30000">
                <a:solidFill>
                  <a:schemeClr val="tx2"/>
                </a:solidFill>
                <a:latin typeface="Arial" charset="0"/>
              </a:rPr>
              <a:t>7</a:t>
            </a:r>
            <a:endParaRPr lang="en-US" sz="1600">
              <a:solidFill>
                <a:schemeClr val="tx2"/>
              </a:solidFill>
              <a:latin typeface="Arial" charset="0"/>
            </a:endParaRPr>
          </a:p>
        </p:txBody>
      </p:sp>
      <p:sp>
        <p:nvSpPr>
          <p:cNvPr id="33805" name="Rectangle 13"/>
          <p:cNvSpPr>
            <a:spLocks noChangeArrowheads="1"/>
          </p:cNvSpPr>
          <p:nvPr/>
        </p:nvSpPr>
        <p:spPr bwMode="auto">
          <a:xfrm>
            <a:off x="1524000" y="228600"/>
            <a:ext cx="2187575" cy="336550"/>
          </a:xfrm>
          <a:prstGeom prst="rect">
            <a:avLst/>
          </a:prstGeom>
          <a:noFill/>
          <a:ln w="9525">
            <a:noFill/>
            <a:miter lim="800000"/>
            <a:headEnd/>
            <a:tailEnd/>
          </a:ln>
        </p:spPr>
        <p:txBody>
          <a:bodyPr wrap="none">
            <a:spAutoFit/>
          </a:bodyPr>
          <a:lstStyle/>
          <a:p>
            <a:r>
              <a:rPr lang="en-GB" sz="1600" dirty="0" err="1">
                <a:solidFill>
                  <a:schemeClr val="tx2"/>
                </a:solidFill>
                <a:latin typeface="Arial" charset="0"/>
              </a:rPr>
              <a:t>Center</a:t>
            </a:r>
            <a:r>
              <a:rPr lang="en-GB" sz="1600" dirty="0">
                <a:solidFill>
                  <a:schemeClr val="tx2"/>
                </a:solidFill>
                <a:latin typeface="Arial" charset="0"/>
              </a:rPr>
              <a:t> of hottest stars</a:t>
            </a:r>
            <a:endParaRPr lang="en-US" sz="1600" dirty="0">
              <a:solidFill>
                <a:schemeClr val="tx2"/>
              </a:solidFill>
              <a:latin typeface="Arial" charset="0"/>
            </a:endParaRPr>
          </a:p>
        </p:txBody>
      </p:sp>
      <p:sp>
        <p:nvSpPr>
          <p:cNvPr id="33806" name="Rectangle 14"/>
          <p:cNvSpPr>
            <a:spLocks noChangeArrowheads="1"/>
          </p:cNvSpPr>
          <p:nvPr/>
        </p:nvSpPr>
        <p:spPr bwMode="auto">
          <a:xfrm>
            <a:off x="1524000" y="533400"/>
            <a:ext cx="1730375" cy="581025"/>
          </a:xfrm>
          <a:prstGeom prst="rect">
            <a:avLst/>
          </a:prstGeom>
          <a:noFill/>
          <a:ln w="9525">
            <a:noFill/>
            <a:miter lim="800000"/>
            <a:headEnd/>
            <a:tailEnd/>
          </a:ln>
        </p:spPr>
        <p:txBody>
          <a:bodyPr wrap="none">
            <a:spAutoFit/>
          </a:bodyPr>
          <a:lstStyle/>
          <a:p>
            <a:r>
              <a:rPr lang="en-GB" sz="1600">
                <a:solidFill>
                  <a:schemeClr val="tx2"/>
                </a:solidFill>
                <a:latin typeface="Arial" charset="0"/>
              </a:rPr>
              <a:t>Center of Sun, </a:t>
            </a:r>
          </a:p>
          <a:p>
            <a:r>
              <a:rPr lang="en-GB" sz="1600">
                <a:solidFill>
                  <a:schemeClr val="tx2"/>
                </a:solidFill>
                <a:latin typeface="Arial" charset="0"/>
              </a:rPr>
              <a:t>nuclear reactions</a:t>
            </a:r>
            <a:endParaRPr lang="en-US" sz="1600">
              <a:solidFill>
                <a:schemeClr val="tx2"/>
              </a:solidFill>
              <a:latin typeface="Arial" charset="0"/>
            </a:endParaRPr>
          </a:p>
        </p:txBody>
      </p:sp>
      <p:sp>
        <p:nvSpPr>
          <p:cNvPr id="33807" name="Rectangle 15"/>
          <p:cNvSpPr>
            <a:spLocks noChangeArrowheads="1"/>
          </p:cNvSpPr>
          <p:nvPr/>
        </p:nvSpPr>
        <p:spPr bwMode="auto">
          <a:xfrm>
            <a:off x="1524000" y="2209800"/>
            <a:ext cx="2609850" cy="336550"/>
          </a:xfrm>
          <a:prstGeom prst="rect">
            <a:avLst/>
          </a:prstGeom>
          <a:noFill/>
          <a:ln w="9525">
            <a:noFill/>
            <a:miter lim="800000"/>
            <a:headEnd/>
            <a:tailEnd/>
          </a:ln>
        </p:spPr>
        <p:txBody>
          <a:bodyPr wrap="none">
            <a:spAutoFit/>
          </a:bodyPr>
          <a:lstStyle/>
          <a:p>
            <a:r>
              <a:rPr lang="en-GB" sz="1600">
                <a:solidFill>
                  <a:schemeClr val="tx2"/>
                </a:solidFill>
                <a:latin typeface="Arial" charset="0"/>
              </a:rPr>
              <a:t>Electronic/chemical energy</a:t>
            </a:r>
            <a:endParaRPr lang="en-US" sz="1600">
              <a:solidFill>
                <a:schemeClr val="tx2"/>
              </a:solidFill>
              <a:latin typeface="Arial" charset="0"/>
            </a:endParaRPr>
          </a:p>
        </p:txBody>
      </p:sp>
      <p:sp>
        <p:nvSpPr>
          <p:cNvPr id="33808" name="Rectangle 16"/>
          <p:cNvSpPr>
            <a:spLocks noChangeArrowheads="1"/>
          </p:cNvSpPr>
          <p:nvPr/>
        </p:nvSpPr>
        <p:spPr bwMode="auto">
          <a:xfrm>
            <a:off x="1524000" y="2438400"/>
            <a:ext cx="3494088" cy="336550"/>
          </a:xfrm>
          <a:prstGeom prst="rect">
            <a:avLst/>
          </a:prstGeom>
          <a:noFill/>
          <a:ln w="9525">
            <a:noFill/>
            <a:miter lim="800000"/>
            <a:headEnd/>
            <a:tailEnd/>
          </a:ln>
        </p:spPr>
        <p:txBody>
          <a:bodyPr wrap="none">
            <a:spAutoFit/>
          </a:bodyPr>
          <a:lstStyle/>
          <a:p>
            <a:r>
              <a:rPr lang="en-GB" sz="1600">
                <a:solidFill>
                  <a:schemeClr val="tx2"/>
                </a:solidFill>
                <a:latin typeface="Arial" charset="0"/>
              </a:rPr>
              <a:t>Surface of Sun, hottest boiling points</a:t>
            </a:r>
            <a:endParaRPr lang="en-US" sz="1600">
              <a:solidFill>
                <a:schemeClr val="tx2"/>
              </a:solidFill>
              <a:latin typeface="Arial" charset="0"/>
            </a:endParaRPr>
          </a:p>
        </p:txBody>
      </p:sp>
      <p:sp>
        <p:nvSpPr>
          <p:cNvPr id="33809" name="Rectangle 17"/>
          <p:cNvSpPr>
            <a:spLocks noChangeArrowheads="1"/>
          </p:cNvSpPr>
          <p:nvPr/>
        </p:nvSpPr>
        <p:spPr bwMode="auto">
          <a:xfrm>
            <a:off x="1852613" y="3033713"/>
            <a:ext cx="1304925" cy="336550"/>
          </a:xfrm>
          <a:prstGeom prst="rect">
            <a:avLst/>
          </a:prstGeom>
          <a:noFill/>
          <a:ln w="9525">
            <a:noFill/>
            <a:miter lim="800000"/>
            <a:headEnd/>
            <a:tailEnd/>
          </a:ln>
        </p:spPr>
        <p:txBody>
          <a:bodyPr wrap="none">
            <a:spAutoFit/>
          </a:bodyPr>
          <a:lstStyle/>
          <a:p>
            <a:r>
              <a:rPr lang="en-GB" sz="1600" b="1">
                <a:solidFill>
                  <a:srgbClr val="008000"/>
                </a:solidFill>
                <a:latin typeface="Arial" charset="0"/>
              </a:rPr>
              <a:t>Organic life</a:t>
            </a:r>
            <a:endParaRPr lang="en-US" sz="1600" b="1">
              <a:solidFill>
                <a:srgbClr val="008000"/>
              </a:solidFill>
              <a:latin typeface="Arial" charset="0"/>
            </a:endParaRPr>
          </a:p>
        </p:txBody>
      </p:sp>
      <p:sp>
        <p:nvSpPr>
          <p:cNvPr id="33810" name="Rectangle 18"/>
          <p:cNvSpPr>
            <a:spLocks noChangeArrowheads="1"/>
          </p:cNvSpPr>
          <p:nvPr/>
        </p:nvSpPr>
        <p:spPr bwMode="auto">
          <a:xfrm>
            <a:off x="1524000" y="3352800"/>
            <a:ext cx="1006475" cy="336550"/>
          </a:xfrm>
          <a:prstGeom prst="rect">
            <a:avLst/>
          </a:prstGeom>
          <a:noFill/>
          <a:ln w="9525">
            <a:noFill/>
            <a:miter lim="800000"/>
            <a:headEnd/>
            <a:tailEnd/>
          </a:ln>
        </p:spPr>
        <p:txBody>
          <a:bodyPr wrap="none">
            <a:spAutoFit/>
          </a:bodyPr>
          <a:lstStyle/>
          <a:p>
            <a:r>
              <a:rPr lang="en-GB" sz="1600">
                <a:solidFill>
                  <a:schemeClr val="tx2"/>
                </a:solidFill>
                <a:latin typeface="Arial" charset="0"/>
              </a:rPr>
              <a:t>Liquid air</a:t>
            </a:r>
            <a:endParaRPr lang="en-US" sz="1600">
              <a:solidFill>
                <a:schemeClr val="tx2"/>
              </a:solidFill>
              <a:latin typeface="Arial" charset="0"/>
            </a:endParaRPr>
          </a:p>
        </p:txBody>
      </p:sp>
      <p:sp>
        <p:nvSpPr>
          <p:cNvPr id="33811" name="Rectangle 19"/>
          <p:cNvSpPr>
            <a:spLocks noChangeArrowheads="1"/>
          </p:cNvSpPr>
          <p:nvPr/>
        </p:nvSpPr>
        <p:spPr bwMode="auto">
          <a:xfrm>
            <a:off x="1538288" y="3705225"/>
            <a:ext cx="1117600" cy="336550"/>
          </a:xfrm>
          <a:prstGeom prst="rect">
            <a:avLst/>
          </a:prstGeom>
          <a:noFill/>
          <a:ln w="9525">
            <a:noFill/>
            <a:miter lim="800000"/>
            <a:headEnd/>
            <a:tailEnd/>
          </a:ln>
        </p:spPr>
        <p:txBody>
          <a:bodyPr wrap="none">
            <a:spAutoFit/>
          </a:bodyPr>
          <a:lstStyle/>
          <a:p>
            <a:r>
              <a:rPr lang="en-GB" sz="1600">
                <a:solidFill>
                  <a:schemeClr val="tx2"/>
                </a:solidFill>
                <a:latin typeface="Arial" charset="0"/>
              </a:rPr>
              <a:t>Liquid </a:t>
            </a:r>
            <a:r>
              <a:rPr lang="en-GB" sz="1600" baseline="30000">
                <a:solidFill>
                  <a:schemeClr val="tx2"/>
                </a:solidFill>
                <a:latin typeface="Arial" charset="0"/>
              </a:rPr>
              <a:t>4</a:t>
            </a:r>
            <a:r>
              <a:rPr lang="en-GB" sz="1600">
                <a:solidFill>
                  <a:schemeClr val="tx2"/>
                </a:solidFill>
                <a:latin typeface="Arial" charset="0"/>
              </a:rPr>
              <a:t>He</a:t>
            </a:r>
            <a:endParaRPr lang="en-US" sz="1600">
              <a:solidFill>
                <a:schemeClr val="tx2"/>
              </a:solidFill>
              <a:latin typeface="Arial" charset="0"/>
            </a:endParaRPr>
          </a:p>
        </p:txBody>
      </p:sp>
      <p:sp>
        <p:nvSpPr>
          <p:cNvPr id="33812" name="Rectangle 20"/>
          <p:cNvSpPr>
            <a:spLocks noChangeArrowheads="1"/>
          </p:cNvSpPr>
          <p:nvPr/>
        </p:nvSpPr>
        <p:spPr bwMode="auto">
          <a:xfrm>
            <a:off x="1854200" y="3992563"/>
            <a:ext cx="1041400" cy="336550"/>
          </a:xfrm>
          <a:prstGeom prst="rect">
            <a:avLst/>
          </a:prstGeom>
          <a:noFill/>
          <a:ln w="9525">
            <a:noFill/>
            <a:miter lim="800000"/>
            <a:headEnd/>
            <a:tailEnd/>
          </a:ln>
        </p:spPr>
        <p:txBody>
          <a:bodyPr wrap="none">
            <a:spAutoFit/>
          </a:bodyPr>
          <a:lstStyle/>
          <a:p>
            <a:r>
              <a:rPr lang="en-GB" sz="1600" b="1">
                <a:solidFill>
                  <a:srgbClr val="FF0000"/>
                </a:solidFill>
                <a:latin typeface="Arial" charset="0"/>
              </a:rPr>
              <a:t>Universe</a:t>
            </a:r>
            <a:endParaRPr lang="en-US" sz="1600" b="1">
              <a:solidFill>
                <a:srgbClr val="FF0000"/>
              </a:solidFill>
              <a:latin typeface="Arial" charset="0"/>
            </a:endParaRPr>
          </a:p>
        </p:txBody>
      </p:sp>
      <p:sp>
        <p:nvSpPr>
          <p:cNvPr id="33813" name="Rectangle 21"/>
          <p:cNvSpPr>
            <a:spLocks noChangeArrowheads="1"/>
          </p:cNvSpPr>
          <p:nvPr/>
        </p:nvSpPr>
        <p:spPr bwMode="auto">
          <a:xfrm>
            <a:off x="1524000" y="4235450"/>
            <a:ext cx="1490663" cy="336550"/>
          </a:xfrm>
          <a:prstGeom prst="rect">
            <a:avLst/>
          </a:prstGeom>
          <a:noFill/>
          <a:ln w="9525">
            <a:noFill/>
            <a:miter lim="800000"/>
            <a:headEnd/>
            <a:tailEnd/>
          </a:ln>
        </p:spPr>
        <p:txBody>
          <a:bodyPr wrap="none">
            <a:spAutoFit/>
          </a:bodyPr>
          <a:lstStyle/>
          <a:p>
            <a:r>
              <a:rPr lang="en-GB" sz="1600">
                <a:solidFill>
                  <a:schemeClr val="tx2"/>
                </a:solidFill>
                <a:latin typeface="Arial" charset="0"/>
              </a:rPr>
              <a:t>Superfluid </a:t>
            </a:r>
            <a:r>
              <a:rPr lang="en-GB" sz="1600" baseline="30000">
                <a:solidFill>
                  <a:schemeClr val="tx2"/>
                </a:solidFill>
                <a:latin typeface="Arial" charset="0"/>
              </a:rPr>
              <a:t>4</a:t>
            </a:r>
            <a:r>
              <a:rPr lang="en-GB" sz="1600">
                <a:solidFill>
                  <a:schemeClr val="tx2"/>
                </a:solidFill>
                <a:latin typeface="Arial" charset="0"/>
              </a:rPr>
              <a:t>He</a:t>
            </a:r>
            <a:endParaRPr lang="en-US" sz="1600">
              <a:solidFill>
                <a:schemeClr val="tx2"/>
              </a:solidFill>
              <a:latin typeface="Arial" charset="0"/>
            </a:endParaRPr>
          </a:p>
        </p:txBody>
      </p:sp>
      <p:sp>
        <p:nvSpPr>
          <p:cNvPr id="33814" name="Rectangle 22"/>
          <p:cNvSpPr>
            <a:spLocks noChangeArrowheads="1"/>
          </p:cNvSpPr>
          <p:nvPr/>
        </p:nvSpPr>
        <p:spPr bwMode="auto">
          <a:xfrm>
            <a:off x="1524000" y="5181600"/>
            <a:ext cx="1490663" cy="336550"/>
          </a:xfrm>
          <a:prstGeom prst="rect">
            <a:avLst/>
          </a:prstGeom>
          <a:noFill/>
          <a:ln w="9525">
            <a:noFill/>
            <a:miter lim="800000"/>
            <a:headEnd/>
            <a:tailEnd/>
          </a:ln>
        </p:spPr>
        <p:txBody>
          <a:bodyPr wrap="none">
            <a:spAutoFit/>
          </a:bodyPr>
          <a:lstStyle/>
          <a:p>
            <a:r>
              <a:rPr lang="en-GB" sz="1600">
                <a:solidFill>
                  <a:schemeClr val="tx2"/>
                </a:solidFill>
                <a:latin typeface="Arial" charset="0"/>
              </a:rPr>
              <a:t>Superfluid </a:t>
            </a:r>
            <a:r>
              <a:rPr lang="en-GB" sz="1600" baseline="30000">
                <a:solidFill>
                  <a:schemeClr val="tx2"/>
                </a:solidFill>
                <a:latin typeface="Arial" charset="0"/>
              </a:rPr>
              <a:t>3</a:t>
            </a:r>
            <a:r>
              <a:rPr lang="en-GB" sz="1600">
                <a:solidFill>
                  <a:schemeClr val="tx2"/>
                </a:solidFill>
                <a:latin typeface="Arial" charset="0"/>
              </a:rPr>
              <a:t>He</a:t>
            </a:r>
            <a:endParaRPr lang="en-US" sz="1600">
              <a:solidFill>
                <a:schemeClr val="tx2"/>
              </a:solidFill>
              <a:latin typeface="Arial" charset="0"/>
            </a:endParaRPr>
          </a:p>
        </p:txBody>
      </p:sp>
      <p:sp>
        <p:nvSpPr>
          <p:cNvPr id="33815" name="Rectangle 23"/>
          <p:cNvSpPr>
            <a:spLocks noChangeArrowheads="1"/>
          </p:cNvSpPr>
          <p:nvPr/>
        </p:nvSpPr>
        <p:spPr bwMode="auto">
          <a:xfrm>
            <a:off x="1524000" y="6172200"/>
            <a:ext cx="2919413" cy="336550"/>
          </a:xfrm>
          <a:prstGeom prst="rect">
            <a:avLst/>
          </a:prstGeom>
          <a:noFill/>
          <a:ln w="9525">
            <a:noFill/>
            <a:miter lim="800000"/>
            <a:headEnd/>
            <a:tailEnd/>
          </a:ln>
        </p:spPr>
        <p:txBody>
          <a:bodyPr wrap="none">
            <a:spAutoFit/>
          </a:bodyPr>
          <a:lstStyle/>
          <a:p>
            <a:r>
              <a:rPr lang="en-GB" sz="1600">
                <a:solidFill>
                  <a:schemeClr val="tx2"/>
                </a:solidFill>
                <a:latin typeface="Arial" charset="0"/>
              </a:rPr>
              <a:t>Lowest </a:t>
            </a:r>
            <a:r>
              <a:rPr lang="en-GB" sz="1600" b="1" i="1">
                <a:solidFill>
                  <a:schemeClr val="tx2"/>
                </a:solidFill>
                <a:latin typeface="Arial" charset="0"/>
              </a:rPr>
              <a:t>T</a:t>
            </a:r>
            <a:r>
              <a:rPr lang="en-GB" sz="1600">
                <a:solidFill>
                  <a:schemeClr val="tx2"/>
                </a:solidFill>
                <a:latin typeface="Arial" charset="0"/>
              </a:rPr>
              <a:t> of condensed matter</a:t>
            </a:r>
            <a:endParaRPr lang="en-US" sz="1600">
              <a:solidFill>
                <a:schemeClr val="tx2"/>
              </a:solidFill>
              <a:latin typeface="Arial" charset="0"/>
            </a:endParaRPr>
          </a:p>
        </p:txBody>
      </p:sp>
      <p:sp>
        <p:nvSpPr>
          <p:cNvPr id="33816" name="Line 24"/>
          <p:cNvSpPr>
            <a:spLocks noChangeShapeType="1"/>
          </p:cNvSpPr>
          <p:nvPr/>
        </p:nvSpPr>
        <p:spPr bwMode="auto">
          <a:xfrm flipV="1">
            <a:off x="3962400" y="3505200"/>
            <a:ext cx="0" cy="2209800"/>
          </a:xfrm>
          <a:prstGeom prst="line">
            <a:avLst/>
          </a:prstGeom>
          <a:noFill/>
          <a:ln w="38100">
            <a:solidFill>
              <a:srgbClr val="0000FF"/>
            </a:solidFill>
            <a:round/>
            <a:headEnd/>
            <a:tailEnd type="triangle" w="med" len="med"/>
          </a:ln>
        </p:spPr>
        <p:txBody>
          <a:bodyPr/>
          <a:lstStyle/>
          <a:p>
            <a:endParaRPr lang="en-US"/>
          </a:p>
        </p:txBody>
      </p:sp>
      <p:sp>
        <p:nvSpPr>
          <p:cNvPr id="33817" name="Rectangle 25"/>
          <p:cNvSpPr>
            <a:spLocks noChangeArrowheads="1"/>
          </p:cNvSpPr>
          <p:nvPr/>
        </p:nvSpPr>
        <p:spPr bwMode="auto">
          <a:xfrm rot="-5400000">
            <a:off x="3313906" y="4534694"/>
            <a:ext cx="1785938" cy="336550"/>
          </a:xfrm>
          <a:prstGeom prst="rect">
            <a:avLst/>
          </a:prstGeom>
          <a:noFill/>
          <a:ln w="9525">
            <a:noFill/>
            <a:miter lim="800000"/>
            <a:headEnd/>
            <a:tailEnd/>
          </a:ln>
        </p:spPr>
        <p:txBody>
          <a:bodyPr wrap="none">
            <a:spAutoFit/>
          </a:bodyPr>
          <a:lstStyle/>
          <a:p>
            <a:r>
              <a:rPr lang="en-GB" sz="1600">
                <a:solidFill>
                  <a:schemeClr val="tx2"/>
                </a:solidFill>
                <a:latin typeface="Arial" charset="0"/>
              </a:rPr>
              <a:t>Superconductivity</a:t>
            </a:r>
            <a:endParaRPr lang="en-US" sz="1600">
              <a:solidFill>
                <a:schemeClr val="tx2"/>
              </a:solidFill>
              <a:latin typeface="Arial" charset="0"/>
            </a:endParaRPr>
          </a:p>
        </p:txBody>
      </p:sp>
      <p:sp>
        <p:nvSpPr>
          <p:cNvPr id="33818" name="Line 26"/>
          <p:cNvSpPr>
            <a:spLocks noChangeShapeType="1"/>
          </p:cNvSpPr>
          <p:nvPr/>
        </p:nvSpPr>
        <p:spPr bwMode="auto">
          <a:xfrm flipV="1">
            <a:off x="5024438" y="5138738"/>
            <a:ext cx="0" cy="1371600"/>
          </a:xfrm>
          <a:prstGeom prst="line">
            <a:avLst/>
          </a:prstGeom>
          <a:noFill/>
          <a:ln w="38100">
            <a:solidFill>
              <a:srgbClr val="0000FF"/>
            </a:solidFill>
            <a:round/>
            <a:headEnd/>
            <a:tailEnd type="triangle" w="med" len="med"/>
          </a:ln>
        </p:spPr>
        <p:txBody>
          <a:bodyPr/>
          <a:lstStyle/>
          <a:p>
            <a:endParaRPr lang="en-US"/>
          </a:p>
        </p:txBody>
      </p:sp>
      <p:sp>
        <p:nvSpPr>
          <p:cNvPr id="33819" name="Line 27"/>
          <p:cNvSpPr>
            <a:spLocks noChangeShapeType="1"/>
          </p:cNvSpPr>
          <p:nvPr/>
        </p:nvSpPr>
        <p:spPr bwMode="auto">
          <a:xfrm>
            <a:off x="5019675" y="3048000"/>
            <a:ext cx="0" cy="2057400"/>
          </a:xfrm>
          <a:prstGeom prst="line">
            <a:avLst/>
          </a:prstGeom>
          <a:noFill/>
          <a:ln w="38100">
            <a:solidFill>
              <a:srgbClr val="0000FF"/>
            </a:solidFill>
            <a:round/>
            <a:headEnd type="triangle" w="med" len="med"/>
            <a:tailEnd type="triangle" w="med" len="med"/>
          </a:ln>
        </p:spPr>
        <p:txBody>
          <a:bodyPr/>
          <a:lstStyle/>
          <a:p>
            <a:endParaRPr lang="en-US"/>
          </a:p>
        </p:txBody>
      </p:sp>
      <p:sp>
        <p:nvSpPr>
          <p:cNvPr id="33820" name="Rectangle 28"/>
          <p:cNvSpPr>
            <a:spLocks noChangeArrowheads="1"/>
          </p:cNvSpPr>
          <p:nvPr/>
        </p:nvSpPr>
        <p:spPr bwMode="auto">
          <a:xfrm rot="-5400000">
            <a:off x="4697413" y="3727450"/>
            <a:ext cx="1177925" cy="581025"/>
          </a:xfrm>
          <a:prstGeom prst="rect">
            <a:avLst/>
          </a:prstGeom>
          <a:noFill/>
          <a:ln w="9525">
            <a:noFill/>
            <a:miter lim="800000"/>
            <a:headEnd/>
            <a:tailEnd/>
          </a:ln>
        </p:spPr>
        <p:txBody>
          <a:bodyPr wrap="none">
            <a:spAutoFit/>
          </a:bodyPr>
          <a:lstStyle/>
          <a:p>
            <a:pPr algn="ctr"/>
            <a:r>
              <a:rPr lang="en-GB" sz="1600">
                <a:solidFill>
                  <a:schemeClr val="tx2"/>
                </a:solidFill>
                <a:latin typeface="Arial" charset="0"/>
              </a:rPr>
              <a:t>Electronic</a:t>
            </a:r>
          </a:p>
          <a:p>
            <a:pPr algn="ctr"/>
            <a:r>
              <a:rPr lang="en-GB" sz="1600">
                <a:solidFill>
                  <a:schemeClr val="tx2"/>
                </a:solidFill>
                <a:latin typeface="Arial" charset="0"/>
              </a:rPr>
              <a:t>magnetism</a:t>
            </a:r>
            <a:endParaRPr lang="en-US" sz="1600">
              <a:solidFill>
                <a:schemeClr val="tx2"/>
              </a:solidFill>
              <a:latin typeface="Arial" charset="0"/>
            </a:endParaRPr>
          </a:p>
        </p:txBody>
      </p:sp>
      <p:sp>
        <p:nvSpPr>
          <p:cNvPr id="33821" name="Rectangle 29"/>
          <p:cNvSpPr>
            <a:spLocks noChangeArrowheads="1"/>
          </p:cNvSpPr>
          <p:nvPr/>
        </p:nvSpPr>
        <p:spPr bwMode="auto">
          <a:xfrm rot="-5400000">
            <a:off x="4705350" y="5640388"/>
            <a:ext cx="1177925" cy="581025"/>
          </a:xfrm>
          <a:prstGeom prst="rect">
            <a:avLst/>
          </a:prstGeom>
          <a:noFill/>
          <a:ln w="9525">
            <a:noFill/>
            <a:miter lim="800000"/>
            <a:headEnd/>
            <a:tailEnd/>
          </a:ln>
        </p:spPr>
        <p:txBody>
          <a:bodyPr wrap="none">
            <a:spAutoFit/>
          </a:bodyPr>
          <a:lstStyle/>
          <a:p>
            <a:pPr algn="ctr"/>
            <a:r>
              <a:rPr lang="en-GB" sz="1600">
                <a:solidFill>
                  <a:schemeClr val="tx2"/>
                </a:solidFill>
                <a:latin typeface="Arial" charset="0"/>
              </a:rPr>
              <a:t>Nuclear</a:t>
            </a:r>
          </a:p>
          <a:p>
            <a:pPr algn="ctr"/>
            <a:r>
              <a:rPr lang="en-GB" sz="1600">
                <a:solidFill>
                  <a:schemeClr val="tx2"/>
                </a:solidFill>
                <a:latin typeface="Arial" charset="0"/>
              </a:rPr>
              <a:t>magnetism</a:t>
            </a:r>
            <a:endParaRPr lang="en-US" sz="1600">
              <a:solidFill>
                <a:schemeClr val="tx2"/>
              </a:solidFill>
              <a:latin typeface="Arial" charset="0"/>
            </a:endParaRPr>
          </a:p>
        </p:txBody>
      </p:sp>
      <p:sp>
        <p:nvSpPr>
          <p:cNvPr id="33822" name="Line 30"/>
          <p:cNvSpPr>
            <a:spLocks noChangeShapeType="1"/>
          </p:cNvSpPr>
          <p:nvPr/>
        </p:nvSpPr>
        <p:spPr bwMode="auto">
          <a:xfrm flipH="1">
            <a:off x="1447800" y="4159250"/>
            <a:ext cx="457200" cy="0"/>
          </a:xfrm>
          <a:prstGeom prst="line">
            <a:avLst/>
          </a:prstGeom>
          <a:noFill/>
          <a:ln w="50800">
            <a:solidFill>
              <a:srgbClr val="FF0000"/>
            </a:solidFill>
            <a:round/>
            <a:headEnd/>
            <a:tailEnd type="triangle" w="med" len="med"/>
          </a:ln>
        </p:spPr>
        <p:txBody>
          <a:bodyPr/>
          <a:lstStyle/>
          <a:p>
            <a:endParaRPr lang="en-US"/>
          </a:p>
        </p:txBody>
      </p:sp>
      <p:sp>
        <p:nvSpPr>
          <p:cNvPr id="33823" name="Line 31"/>
          <p:cNvSpPr>
            <a:spLocks noChangeShapeType="1"/>
          </p:cNvSpPr>
          <p:nvPr/>
        </p:nvSpPr>
        <p:spPr bwMode="auto">
          <a:xfrm flipH="1">
            <a:off x="1447800" y="3200400"/>
            <a:ext cx="457200" cy="0"/>
          </a:xfrm>
          <a:prstGeom prst="line">
            <a:avLst/>
          </a:prstGeom>
          <a:noFill/>
          <a:ln w="50800">
            <a:solidFill>
              <a:srgbClr val="008000"/>
            </a:solidFill>
            <a:round/>
            <a:headEnd/>
            <a:tailEnd type="triangle" w="med" len="med"/>
          </a:ln>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690299C-2BB9-4675-AF5E-B8320858E4A2}"/>
              </a:ext>
            </a:extLst>
          </p:cNvPr>
          <p:cNvSpPr txBox="1"/>
          <p:nvPr/>
        </p:nvSpPr>
        <p:spPr>
          <a:xfrm>
            <a:off x="1676400" y="609600"/>
            <a:ext cx="5410200" cy="1052660"/>
          </a:xfrm>
          <a:prstGeom prst="rect">
            <a:avLst/>
          </a:prstGeom>
          <a:noFill/>
        </p:spPr>
        <p:txBody>
          <a:bodyPr wrap="square">
            <a:spAutoFit/>
          </a:bodyPr>
          <a:lstStyle/>
          <a:p>
            <a:pPr>
              <a:lnSpc>
                <a:spcPct val="150000"/>
              </a:lnSpc>
            </a:pPr>
            <a:r>
              <a:rPr lang="en-US" sz="2400" b="1" dirty="0">
                <a:effectLst/>
                <a:latin typeface="Times New Roman" panose="02020603050405020304" pitchFamily="18" charset="0"/>
                <a:ea typeface="Calibri" panose="020F0502020204030204" pitchFamily="34" charset="0"/>
              </a:rPr>
              <a:t>Assignment # 6                   </a:t>
            </a:r>
            <a:r>
              <a:rPr lang="en-US" sz="2000" dirty="0">
                <a:effectLst/>
                <a:latin typeface="Times New Roman" panose="02020603050405020304" pitchFamily="18" charset="0"/>
                <a:ea typeface="Calibri" panose="020F0502020204030204" pitchFamily="34" charset="0"/>
              </a:rPr>
              <a:t>Due 3/25/2022</a:t>
            </a:r>
          </a:p>
          <a:p>
            <a:pPr>
              <a:lnSpc>
                <a:spcPct val="150000"/>
              </a:lnSpc>
            </a:pPr>
            <a:r>
              <a:rPr lang="en-US" sz="2000" dirty="0">
                <a:ea typeface="Calibri" panose="020F0502020204030204" pitchFamily="34" charset="0"/>
                <a:cs typeface="Times New Roman" panose="02020603050405020304" pitchFamily="18" charset="0"/>
              </a:rPr>
              <a:t>4.5, 4.6, 4.14, 4.15 &amp; 4.23. </a:t>
            </a:r>
            <a:endParaRPr lang="en-US" sz="2000" dirty="0">
              <a:effectLst/>
              <a:latin typeface="Times New Roman" panose="02020603050405020304" pitchFamily="18" charset="0"/>
              <a:ea typeface="Calibri" panose="020F0502020204030204" pitchFamily="34" charset="0"/>
            </a:endParaRPr>
          </a:p>
        </p:txBody>
      </p:sp>
      <p:sp>
        <p:nvSpPr>
          <p:cNvPr id="5" name="TextBox 3">
            <a:extLst>
              <a:ext uri="{FF2B5EF4-FFF2-40B4-BE49-F238E27FC236}">
                <a16:creationId xmlns:a16="http://schemas.microsoft.com/office/drawing/2014/main" id="{7121088A-3386-44CE-A8DD-A63E7920FE8D}"/>
              </a:ext>
            </a:extLst>
          </p:cNvPr>
          <p:cNvSpPr txBox="1"/>
          <p:nvPr/>
        </p:nvSpPr>
        <p:spPr>
          <a:xfrm>
            <a:off x="1466850" y="2055397"/>
            <a:ext cx="6096000" cy="1877437"/>
          </a:xfrm>
          <a:prstGeom prst="rect">
            <a:avLst/>
          </a:prstGeom>
          <a:noFill/>
        </p:spPr>
        <p:txBody>
          <a:bodyPr wrap="square">
            <a:spAutoFit/>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spcBef>
                <a:spcPts val="600"/>
              </a:spcBef>
              <a:spcAft>
                <a:spcPts val="6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Problems for practice of Ch 4:</a:t>
            </a:r>
          </a:p>
          <a:p>
            <a:pPr>
              <a:spcBef>
                <a:spcPts val="600"/>
              </a:spcBef>
              <a:spcAft>
                <a:spcPts val="600"/>
              </a:spcAft>
            </a:pPr>
            <a:r>
              <a:rPr lang="en-US" sz="2400" dirty="0">
                <a:ea typeface="Calibri" panose="020F0502020204030204" pitchFamily="34" charset="0"/>
                <a:cs typeface="Times New Roman" panose="02020603050405020304" pitchFamily="18" charset="0"/>
              </a:rPr>
              <a:t>4.1, 4.2, 4.3, 4.4, 4.7, 4.8, 4.9, 4.10, 4.11, 4.18, 4.20 &amp; 4.22.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600"/>
              </a:spcBef>
              <a:spcAft>
                <a:spcPts val="6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8096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685800" y="228600"/>
            <a:ext cx="7772400" cy="609600"/>
          </a:xfrm>
          <a:solidFill>
            <a:srgbClr val="0000FF"/>
          </a:solidFill>
        </p:spPr>
        <p:txBody>
          <a:bodyPr/>
          <a:lstStyle/>
          <a:p>
            <a:pPr eaLnBrk="1" hangingPunct="1"/>
            <a:r>
              <a:rPr lang="en-US" sz="2400" b="1" dirty="0">
                <a:solidFill>
                  <a:schemeClr val="bg1"/>
                </a:solidFill>
                <a:latin typeface="Times New Roman" panose="02020603050405020304" pitchFamily="18" charset="0"/>
                <a:cs typeface="Times New Roman" panose="02020603050405020304" pitchFamily="18" charset="0"/>
              </a:rPr>
              <a:t>More on Refrigerators</a:t>
            </a:r>
          </a:p>
        </p:txBody>
      </p:sp>
      <p:sp>
        <p:nvSpPr>
          <p:cNvPr id="34819" name="Rectangle 3"/>
          <p:cNvSpPr>
            <a:spLocks noChangeArrowheads="1"/>
          </p:cNvSpPr>
          <p:nvPr/>
        </p:nvSpPr>
        <p:spPr bwMode="auto">
          <a:xfrm>
            <a:off x="787400" y="2971800"/>
            <a:ext cx="2133600" cy="1219200"/>
          </a:xfrm>
          <a:prstGeom prst="rect">
            <a:avLst/>
          </a:prstGeom>
          <a:solidFill>
            <a:srgbClr val="FFFF99">
              <a:alpha val="50195"/>
            </a:srgbClr>
          </a:solidFill>
          <a:ln w="50800">
            <a:solidFill>
              <a:srgbClr val="FFFF00"/>
            </a:solidFill>
            <a:prstDash val="dash"/>
            <a:miter lim="800000"/>
            <a:headEnd/>
            <a:tailEnd/>
          </a:ln>
        </p:spPr>
        <p:txBody>
          <a:bodyPr wrap="none" anchor="ctr"/>
          <a:lstStyle/>
          <a:p>
            <a:endParaRPr lang="en-US"/>
          </a:p>
        </p:txBody>
      </p:sp>
      <p:graphicFrame>
        <p:nvGraphicFramePr>
          <p:cNvPr id="34820" name="Object 4"/>
          <p:cNvGraphicFramePr>
            <a:graphicFrameLocks noChangeAspect="1"/>
          </p:cNvGraphicFramePr>
          <p:nvPr/>
        </p:nvGraphicFramePr>
        <p:xfrm>
          <a:off x="814388" y="1981200"/>
          <a:ext cx="1090612" cy="674688"/>
        </p:xfrm>
        <a:graphic>
          <a:graphicData uri="http://schemas.openxmlformats.org/presentationml/2006/ole">
            <mc:AlternateContent xmlns:mc="http://schemas.openxmlformats.org/markup-compatibility/2006">
              <mc:Choice xmlns:v="urn:schemas-microsoft-com:vml" Requires="v">
                <p:oleObj name="Equation" r:id="rId2" imgW="698400" imgH="431640" progId="Equation.3">
                  <p:embed/>
                </p:oleObj>
              </mc:Choice>
              <mc:Fallback>
                <p:oleObj name="Equation" r:id="rId2" imgW="698400" imgH="431640" progId="Equation.3">
                  <p:embed/>
                  <p:pic>
                    <p:nvPicPr>
                      <p:cNvPr id="3482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388" y="1981200"/>
                        <a:ext cx="1090612" cy="674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1" name="Object 5"/>
          <p:cNvGraphicFramePr>
            <a:graphicFrameLocks noChangeAspect="1"/>
          </p:cNvGraphicFramePr>
          <p:nvPr/>
        </p:nvGraphicFramePr>
        <p:xfrm>
          <a:off x="842963" y="4724400"/>
          <a:ext cx="1030287" cy="674688"/>
        </p:xfrm>
        <a:graphic>
          <a:graphicData uri="http://schemas.openxmlformats.org/presentationml/2006/ole">
            <mc:AlternateContent xmlns:mc="http://schemas.openxmlformats.org/markup-compatibility/2006">
              <mc:Choice xmlns:v="urn:schemas-microsoft-com:vml" Requires="v">
                <p:oleObj name="Equation" r:id="rId4" imgW="660240" imgH="431640" progId="Equation.3">
                  <p:embed/>
                </p:oleObj>
              </mc:Choice>
              <mc:Fallback>
                <p:oleObj name="Equation" r:id="rId4" imgW="660240" imgH="431640" progId="Equation.3">
                  <p:embed/>
                  <p:pic>
                    <p:nvPicPr>
                      <p:cNvPr id="34821"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963" y="4724400"/>
                        <a:ext cx="1030287" cy="674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2" name="Object 6"/>
          <p:cNvGraphicFramePr>
            <a:graphicFrameLocks noChangeAspect="1"/>
          </p:cNvGraphicFramePr>
          <p:nvPr/>
        </p:nvGraphicFramePr>
        <p:xfrm>
          <a:off x="2203450" y="2143125"/>
          <a:ext cx="357188" cy="338138"/>
        </p:xfrm>
        <a:graphic>
          <a:graphicData uri="http://schemas.openxmlformats.org/presentationml/2006/ole">
            <mc:AlternateContent xmlns:mc="http://schemas.openxmlformats.org/markup-compatibility/2006">
              <mc:Choice xmlns:v="urn:schemas-microsoft-com:vml" Requires="v">
                <p:oleObj name="Equation" r:id="rId6" imgW="228600" imgH="215640" progId="Equation.3">
                  <p:embed/>
                </p:oleObj>
              </mc:Choice>
              <mc:Fallback>
                <p:oleObj name="Equation" r:id="rId6" imgW="228600" imgH="215640" progId="Equation.3">
                  <p:embed/>
                  <p:pic>
                    <p:nvPicPr>
                      <p:cNvPr id="34822"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3450" y="2143125"/>
                        <a:ext cx="357188" cy="338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3" name="Object 7"/>
          <p:cNvGraphicFramePr>
            <a:graphicFrameLocks noChangeAspect="1"/>
          </p:cNvGraphicFramePr>
          <p:nvPr/>
        </p:nvGraphicFramePr>
        <p:xfrm>
          <a:off x="2125663" y="4862513"/>
          <a:ext cx="338137" cy="357187"/>
        </p:xfrm>
        <a:graphic>
          <a:graphicData uri="http://schemas.openxmlformats.org/presentationml/2006/ole">
            <mc:AlternateContent xmlns:mc="http://schemas.openxmlformats.org/markup-compatibility/2006">
              <mc:Choice xmlns:v="urn:schemas-microsoft-com:vml" Requires="v">
                <p:oleObj name="Equation" r:id="rId8" imgW="215640" imgH="228600" progId="Equation.3">
                  <p:embed/>
                </p:oleObj>
              </mc:Choice>
              <mc:Fallback>
                <p:oleObj name="Equation" r:id="rId8" imgW="215640" imgH="228600" progId="Equation.3">
                  <p:embed/>
                  <p:pic>
                    <p:nvPicPr>
                      <p:cNvPr id="34823"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25663" y="4862513"/>
                        <a:ext cx="338137" cy="357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24" name="Object 8"/>
          <p:cNvGraphicFramePr>
            <a:graphicFrameLocks noChangeAspect="1"/>
          </p:cNvGraphicFramePr>
          <p:nvPr/>
        </p:nvGraphicFramePr>
        <p:xfrm>
          <a:off x="3073400" y="3886200"/>
          <a:ext cx="277813" cy="277813"/>
        </p:xfrm>
        <a:graphic>
          <a:graphicData uri="http://schemas.openxmlformats.org/presentationml/2006/ole">
            <mc:AlternateContent xmlns:mc="http://schemas.openxmlformats.org/markup-compatibility/2006">
              <mc:Choice xmlns:v="urn:schemas-microsoft-com:vml" Requires="v">
                <p:oleObj name="Equation" r:id="rId10" imgW="177480" imgH="177480" progId="Equation.3">
                  <p:embed/>
                </p:oleObj>
              </mc:Choice>
              <mc:Fallback>
                <p:oleObj name="Equation" r:id="rId10" imgW="177480" imgH="177480" progId="Equation.3">
                  <p:embed/>
                  <p:pic>
                    <p:nvPicPr>
                      <p:cNvPr id="34824"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73400" y="3886200"/>
                        <a:ext cx="277813" cy="27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5" name="AutoShape 9"/>
          <p:cNvSpPr>
            <a:spLocks noChangeArrowheads="1"/>
          </p:cNvSpPr>
          <p:nvPr/>
        </p:nvSpPr>
        <p:spPr bwMode="auto">
          <a:xfrm rot="10800000">
            <a:off x="1882775" y="2667000"/>
            <a:ext cx="700088" cy="1985963"/>
          </a:xfrm>
          <a:prstGeom prst="downArrow">
            <a:avLst>
              <a:gd name="adj1" fmla="val 41667"/>
              <a:gd name="adj2" fmla="val 30206"/>
            </a:avLst>
          </a:prstGeom>
          <a:solidFill>
            <a:srgbClr val="FF6600"/>
          </a:solidFill>
          <a:ln w="9525">
            <a:noFill/>
            <a:miter lim="800000"/>
            <a:headEnd/>
            <a:tailEnd/>
          </a:ln>
        </p:spPr>
        <p:txBody>
          <a:bodyPr wrap="none" anchor="ctr"/>
          <a:lstStyle/>
          <a:p>
            <a:endParaRPr lang="en-US"/>
          </a:p>
        </p:txBody>
      </p:sp>
      <p:sp>
        <p:nvSpPr>
          <p:cNvPr id="34826" name="AutoShape 10"/>
          <p:cNvSpPr>
            <a:spLocks noChangeArrowheads="1"/>
          </p:cNvSpPr>
          <p:nvPr/>
        </p:nvSpPr>
        <p:spPr bwMode="auto">
          <a:xfrm flipV="1">
            <a:off x="2235200" y="2895600"/>
            <a:ext cx="1247775" cy="1066800"/>
          </a:xfrm>
          <a:custGeom>
            <a:avLst/>
            <a:gdLst>
              <a:gd name="T0" fmla="*/ 2147483647 w 21600"/>
              <a:gd name="T1" fmla="*/ 0 h 21600"/>
              <a:gd name="T2" fmla="*/ 2147483647 w 21600"/>
              <a:gd name="T3" fmla="*/ 1464703622 h 21600"/>
              <a:gd name="T4" fmla="*/ 735622943 w 21600"/>
              <a:gd name="T5" fmla="*/ 2147483647 h 21600"/>
              <a:gd name="T6" fmla="*/ 2147483647 w 21600"/>
              <a:gd name="T7" fmla="*/ 732351811 h 21600"/>
              <a:gd name="T8" fmla="*/ 17694720 60000 65536"/>
              <a:gd name="T9" fmla="*/ 5898240 60000 65536"/>
              <a:gd name="T10" fmla="*/ 5898240 60000 65536"/>
              <a:gd name="T11" fmla="*/ 0 60000 65536"/>
              <a:gd name="T12" fmla="*/ 12427 w 21600"/>
              <a:gd name="T13" fmla="*/ 2346 h 21600"/>
              <a:gd name="T14" fmla="*/ 21600 w 21600"/>
              <a:gd name="T15" fmla="*/ 9812 h 21600"/>
            </a:gdLst>
            <a:ahLst/>
            <a:cxnLst>
              <a:cxn ang="T8">
                <a:pos x="T0" y="T1"/>
              </a:cxn>
              <a:cxn ang="T9">
                <a:pos x="T2" y="T3"/>
              </a:cxn>
              <a:cxn ang="T10">
                <a:pos x="T4" y="T5"/>
              </a:cxn>
              <a:cxn ang="T11">
                <a:pos x="T6" y="T7"/>
              </a:cxn>
            </a:cxnLst>
            <a:rect l="T12" t="T13" r="T14" b="T15"/>
            <a:pathLst>
              <a:path w="21600" h="21600">
                <a:moveTo>
                  <a:pt x="21600" y="6079"/>
                </a:moveTo>
                <a:lnTo>
                  <a:pt x="21600" y="0"/>
                </a:lnTo>
                <a:lnTo>
                  <a:pt x="21600" y="2346"/>
                </a:lnTo>
                <a:lnTo>
                  <a:pt x="12427" y="2346"/>
                </a:lnTo>
                <a:cubicBezTo>
                  <a:pt x="5564" y="2346"/>
                  <a:pt x="0" y="6739"/>
                  <a:pt x="0" y="12158"/>
                </a:cubicBezTo>
                <a:lnTo>
                  <a:pt x="0" y="21600"/>
                </a:lnTo>
                <a:lnTo>
                  <a:pt x="7631" y="21600"/>
                </a:lnTo>
                <a:lnTo>
                  <a:pt x="7631" y="12158"/>
                </a:lnTo>
                <a:cubicBezTo>
                  <a:pt x="7631" y="10862"/>
                  <a:pt x="9778" y="9812"/>
                  <a:pt x="12427" y="9812"/>
                </a:cubicBezTo>
                <a:lnTo>
                  <a:pt x="21600" y="9812"/>
                </a:lnTo>
                <a:lnTo>
                  <a:pt x="21600" y="12158"/>
                </a:lnTo>
                <a:close/>
              </a:path>
            </a:pathLst>
          </a:custGeom>
          <a:solidFill>
            <a:srgbClr val="FF6600"/>
          </a:solidFill>
          <a:ln w="9525">
            <a:noFill/>
            <a:miter lim="800000"/>
            <a:headEnd/>
            <a:tailEnd/>
          </a:ln>
        </p:spPr>
        <p:txBody>
          <a:bodyPr wrap="none" anchor="ctr"/>
          <a:lstStyle/>
          <a:p>
            <a:endParaRPr lang="en-US"/>
          </a:p>
        </p:txBody>
      </p:sp>
      <p:sp>
        <p:nvSpPr>
          <p:cNvPr id="34827" name="Rectangle 11"/>
          <p:cNvSpPr>
            <a:spLocks noChangeArrowheads="1"/>
          </p:cNvSpPr>
          <p:nvPr/>
        </p:nvSpPr>
        <p:spPr bwMode="auto">
          <a:xfrm>
            <a:off x="2054225" y="2986088"/>
            <a:ext cx="717550" cy="366712"/>
          </a:xfrm>
          <a:prstGeom prst="rect">
            <a:avLst/>
          </a:prstGeom>
          <a:noFill/>
          <a:ln w="9525">
            <a:noFill/>
            <a:miter lim="800000"/>
            <a:headEnd/>
            <a:tailEnd/>
          </a:ln>
        </p:spPr>
        <p:txBody>
          <a:bodyPr wrap="none">
            <a:spAutoFit/>
          </a:bodyPr>
          <a:lstStyle/>
          <a:p>
            <a:r>
              <a:rPr lang="en-US" sz="1800" b="1">
                <a:solidFill>
                  <a:schemeClr val="bg1"/>
                </a:solidFill>
                <a:latin typeface="Arial" charset="0"/>
              </a:rPr>
              <a:t>heat </a:t>
            </a:r>
          </a:p>
        </p:txBody>
      </p:sp>
      <p:sp>
        <p:nvSpPr>
          <p:cNvPr id="34828" name="Rectangle 12"/>
          <p:cNvSpPr>
            <a:spLocks noChangeArrowheads="1"/>
          </p:cNvSpPr>
          <p:nvPr/>
        </p:nvSpPr>
        <p:spPr bwMode="auto">
          <a:xfrm>
            <a:off x="2787650" y="3471863"/>
            <a:ext cx="717550" cy="366712"/>
          </a:xfrm>
          <a:prstGeom prst="rect">
            <a:avLst/>
          </a:prstGeom>
          <a:noFill/>
          <a:ln w="9525">
            <a:noFill/>
            <a:miter lim="800000"/>
            <a:headEnd/>
            <a:tailEnd/>
          </a:ln>
        </p:spPr>
        <p:txBody>
          <a:bodyPr wrap="none">
            <a:spAutoFit/>
          </a:bodyPr>
          <a:lstStyle/>
          <a:p>
            <a:pPr algn="ctr"/>
            <a:r>
              <a:rPr lang="en-US" sz="1800" b="1">
                <a:solidFill>
                  <a:schemeClr val="bg1"/>
                </a:solidFill>
                <a:latin typeface="Arial" charset="0"/>
              </a:rPr>
              <a:t>work</a:t>
            </a:r>
          </a:p>
        </p:txBody>
      </p:sp>
      <p:sp>
        <p:nvSpPr>
          <p:cNvPr id="34829" name="Rectangle 13"/>
          <p:cNvSpPr>
            <a:spLocks noChangeArrowheads="1"/>
          </p:cNvSpPr>
          <p:nvPr/>
        </p:nvSpPr>
        <p:spPr bwMode="auto">
          <a:xfrm rot="-5400000">
            <a:off x="1878807" y="3709193"/>
            <a:ext cx="717550" cy="366713"/>
          </a:xfrm>
          <a:prstGeom prst="rect">
            <a:avLst/>
          </a:prstGeom>
          <a:noFill/>
          <a:ln w="9525">
            <a:noFill/>
            <a:miter lim="800000"/>
            <a:headEnd/>
            <a:tailEnd/>
          </a:ln>
        </p:spPr>
        <p:txBody>
          <a:bodyPr wrap="none">
            <a:spAutoFit/>
          </a:bodyPr>
          <a:lstStyle/>
          <a:p>
            <a:r>
              <a:rPr lang="en-US" sz="1800" b="1">
                <a:solidFill>
                  <a:schemeClr val="bg1"/>
                </a:solidFill>
                <a:latin typeface="Arial" charset="0"/>
              </a:rPr>
              <a:t>heat </a:t>
            </a:r>
          </a:p>
        </p:txBody>
      </p:sp>
      <p:sp>
        <p:nvSpPr>
          <p:cNvPr id="34830" name="AutoShape 14"/>
          <p:cNvSpPr>
            <a:spLocks noChangeArrowheads="1"/>
          </p:cNvSpPr>
          <p:nvPr/>
        </p:nvSpPr>
        <p:spPr bwMode="auto">
          <a:xfrm>
            <a:off x="635000" y="1219200"/>
            <a:ext cx="2133600" cy="762000"/>
          </a:xfrm>
          <a:prstGeom prst="roundRect">
            <a:avLst>
              <a:gd name="adj" fmla="val 16667"/>
            </a:avLst>
          </a:prstGeom>
          <a:solidFill>
            <a:srgbClr val="FF9900"/>
          </a:solidFill>
          <a:ln w="9525">
            <a:noFill/>
            <a:round/>
            <a:headEnd/>
            <a:tailEnd/>
          </a:ln>
        </p:spPr>
        <p:txBody>
          <a:bodyPr wrap="none" anchor="ctr"/>
          <a:lstStyle/>
          <a:p>
            <a:endParaRPr lang="en-US"/>
          </a:p>
        </p:txBody>
      </p:sp>
      <p:sp>
        <p:nvSpPr>
          <p:cNvPr id="34831" name="Rectangle 15"/>
          <p:cNvSpPr>
            <a:spLocks noChangeArrowheads="1"/>
          </p:cNvSpPr>
          <p:nvPr/>
        </p:nvSpPr>
        <p:spPr bwMode="auto">
          <a:xfrm>
            <a:off x="787400" y="1400175"/>
            <a:ext cx="2000250" cy="366713"/>
          </a:xfrm>
          <a:prstGeom prst="rect">
            <a:avLst/>
          </a:prstGeom>
          <a:noFill/>
          <a:ln w="9525">
            <a:noFill/>
            <a:miter lim="800000"/>
            <a:headEnd/>
            <a:tailEnd/>
          </a:ln>
        </p:spPr>
        <p:txBody>
          <a:bodyPr wrap="none">
            <a:spAutoFit/>
          </a:bodyPr>
          <a:lstStyle/>
          <a:p>
            <a:r>
              <a:rPr lang="en-US" sz="1800" b="1">
                <a:solidFill>
                  <a:schemeClr val="bg1"/>
                </a:solidFill>
                <a:latin typeface="Arial" charset="0"/>
              </a:rPr>
              <a:t>hot reservoir, </a:t>
            </a:r>
            <a:r>
              <a:rPr lang="en-US" sz="1800" b="1" i="1">
                <a:solidFill>
                  <a:schemeClr val="bg1"/>
                </a:solidFill>
                <a:latin typeface="Arial" charset="0"/>
              </a:rPr>
              <a:t>T</a:t>
            </a:r>
            <a:r>
              <a:rPr lang="en-US" sz="1800" b="1" i="1" baseline="-25000">
                <a:solidFill>
                  <a:schemeClr val="bg1"/>
                </a:solidFill>
                <a:latin typeface="Arial" charset="0"/>
              </a:rPr>
              <a:t>H </a:t>
            </a:r>
            <a:endParaRPr lang="en-US" sz="1800" b="1" i="1">
              <a:solidFill>
                <a:schemeClr val="bg1"/>
              </a:solidFill>
              <a:latin typeface="Arial" charset="0"/>
            </a:endParaRPr>
          </a:p>
        </p:txBody>
      </p:sp>
      <p:sp>
        <p:nvSpPr>
          <p:cNvPr id="34832" name="AutoShape 16"/>
          <p:cNvSpPr>
            <a:spLocks noChangeArrowheads="1"/>
          </p:cNvSpPr>
          <p:nvPr/>
        </p:nvSpPr>
        <p:spPr bwMode="auto">
          <a:xfrm>
            <a:off x="635000" y="5410200"/>
            <a:ext cx="2133600" cy="762000"/>
          </a:xfrm>
          <a:prstGeom prst="roundRect">
            <a:avLst>
              <a:gd name="adj" fmla="val 16667"/>
            </a:avLst>
          </a:prstGeom>
          <a:solidFill>
            <a:srgbClr val="00FFFF"/>
          </a:solidFill>
          <a:ln w="9525">
            <a:noFill/>
            <a:round/>
            <a:headEnd/>
            <a:tailEnd/>
          </a:ln>
        </p:spPr>
        <p:txBody>
          <a:bodyPr wrap="none" anchor="ctr"/>
          <a:lstStyle/>
          <a:p>
            <a:endParaRPr lang="en-US"/>
          </a:p>
        </p:txBody>
      </p:sp>
      <p:sp>
        <p:nvSpPr>
          <p:cNvPr id="34833" name="Rectangle 17"/>
          <p:cNvSpPr>
            <a:spLocks noChangeArrowheads="1"/>
          </p:cNvSpPr>
          <p:nvPr/>
        </p:nvSpPr>
        <p:spPr bwMode="auto">
          <a:xfrm>
            <a:off x="711200" y="5591175"/>
            <a:ext cx="2071688" cy="366713"/>
          </a:xfrm>
          <a:prstGeom prst="rect">
            <a:avLst/>
          </a:prstGeom>
          <a:noFill/>
          <a:ln w="9525">
            <a:noFill/>
            <a:miter lim="800000"/>
            <a:headEnd/>
            <a:tailEnd/>
          </a:ln>
        </p:spPr>
        <p:txBody>
          <a:bodyPr wrap="none">
            <a:spAutoFit/>
          </a:bodyPr>
          <a:lstStyle/>
          <a:p>
            <a:r>
              <a:rPr lang="en-US" sz="1800" b="1">
                <a:solidFill>
                  <a:schemeClr val="bg1"/>
                </a:solidFill>
                <a:latin typeface="Arial" charset="0"/>
              </a:rPr>
              <a:t>cold reservoir, </a:t>
            </a:r>
            <a:r>
              <a:rPr lang="en-US" sz="1800" b="1" i="1">
                <a:solidFill>
                  <a:schemeClr val="bg1"/>
                </a:solidFill>
                <a:latin typeface="Arial" charset="0"/>
              </a:rPr>
              <a:t>T</a:t>
            </a:r>
            <a:r>
              <a:rPr lang="en-US" sz="1800" b="1" i="1" baseline="-25000">
                <a:solidFill>
                  <a:schemeClr val="bg1"/>
                </a:solidFill>
                <a:latin typeface="Arial" charset="0"/>
              </a:rPr>
              <a:t>C</a:t>
            </a:r>
            <a:endParaRPr lang="en-US" sz="1800" b="1" i="1">
              <a:solidFill>
                <a:schemeClr val="bg1"/>
              </a:solidFill>
              <a:latin typeface="Arial" charset="0"/>
            </a:endParaRPr>
          </a:p>
        </p:txBody>
      </p:sp>
      <p:sp>
        <p:nvSpPr>
          <p:cNvPr id="34834" name="AutoShape 18"/>
          <p:cNvSpPr>
            <a:spLocks noChangeArrowheads="1"/>
          </p:cNvSpPr>
          <p:nvPr/>
        </p:nvSpPr>
        <p:spPr bwMode="auto">
          <a:xfrm>
            <a:off x="1873250" y="2590800"/>
            <a:ext cx="942975" cy="304800"/>
          </a:xfrm>
          <a:prstGeom prst="triangle">
            <a:avLst>
              <a:gd name="adj" fmla="val 50000"/>
            </a:avLst>
          </a:prstGeom>
          <a:solidFill>
            <a:srgbClr val="FF6600"/>
          </a:solidFill>
          <a:ln w="9525">
            <a:noFill/>
            <a:miter lim="800000"/>
            <a:headEnd/>
            <a:tailEnd/>
          </a:ln>
        </p:spPr>
        <p:txBody>
          <a:bodyPr wrap="none" anchor="ctr"/>
          <a:lstStyle/>
          <a:p>
            <a:endParaRPr lang="en-US"/>
          </a:p>
        </p:txBody>
      </p:sp>
      <p:sp>
        <p:nvSpPr>
          <p:cNvPr id="34835" name="Rectangle 19"/>
          <p:cNvSpPr>
            <a:spLocks noChangeArrowheads="1"/>
          </p:cNvSpPr>
          <p:nvPr/>
        </p:nvSpPr>
        <p:spPr bwMode="auto">
          <a:xfrm>
            <a:off x="2971800" y="914400"/>
            <a:ext cx="5867400" cy="1015663"/>
          </a:xfrm>
          <a:prstGeom prst="rect">
            <a:avLst/>
          </a:prstGeom>
          <a:noFill/>
          <a:ln w="9525">
            <a:noFill/>
            <a:miter lim="800000"/>
            <a:headEnd/>
            <a:tailEnd/>
          </a:ln>
        </p:spPr>
        <p:txBody>
          <a:bodyPr>
            <a:spAutoFit/>
          </a:bodyPr>
          <a:lstStyle/>
          <a:p>
            <a:pPr algn="just">
              <a:spcAft>
                <a:spcPts val="600"/>
              </a:spcAft>
            </a:pPr>
            <a:r>
              <a:rPr lang="en-US" sz="2000" dirty="0">
                <a:cs typeface="Times New Roman" panose="02020603050405020304" pitchFamily="18" charset="0"/>
              </a:rPr>
              <a:t>We can create a refrigerator by running a Carnot engine backwards: the gas extracts heat from the cold reservoir and deposit it in the hot reservoir.</a:t>
            </a:r>
          </a:p>
        </p:txBody>
      </p:sp>
      <p:sp>
        <p:nvSpPr>
          <p:cNvPr id="34836" name="AutoShape 20"/>
          <p:cNvSpPr>
            <a:spLocks noChangeArrowheads="1"/>
          </p:cNvSpPr>
          <p:nvPr/>
        </p:nvSpPr>
        <p:spPr bwMode="auto">
          <a:xfrm rot="10800000">
            <a:off x="863600" y="2665413"/>
            <a:ext cx="762000" cy="1985962"/>
          </a:xfrm>
          <a:prstGeom prst="downArrow">
            <a:avLst>
              <a:gd name="adj1" fmla="val 41667"/>
              <a:gd name="adj2" fmla="val 27752"/>
            </a:avLst>
          </a:prstGeom>
          <a:solidFill>
            <a:srgbClr val="00FF00"/>
          </a:solidFill>
          <a:ln w="9525">
            <a:noFill/>
            <a:miter lim="800000"/>
            <a:headEnd/>
            <a:tailEnd/>
          </a:ln>
        </p:spPr>
        <p:txBody>
          <a:bodyPr wrap="none" anchor="ctr"/>
          <a:lstStyle/>
          <a:p>
            <a:endParaRPr lang="en-US"/>
          </a:p>
        </p:txBody>
      </p:sp>
      <p:sp>
        <p:nvSpPr>
          <p:cNvPr id="34837" name="Rectangle 21"/>
          <p:cNvSpPr>
            <a:spLocks noChangeArrowheads="1"/>
          </p:cNvSpPr>
          <p:nvPr/>
        </p:nvSpPr>
        <p:spPr bwMode="auto">
          <a:xfrm rot="-5400000">
            <a:off x="715169" y="3347244"/>
            <a:ext cx="1022350" cy="366712"/>
          </a:xfrm>
          <a:prstGeom prst="rect">
            <a:avLst/>
          </a:prstGeom>
          <a:noFill/>
          <a:ln w="9525">
            <a:noFill/>
            <a:miter lim="800000"/>
            <a:headEnd/>
            <a:tailEnd/>
          </a:ln>
        </p:spPr>
        <p:txBody>
          <a:bodyPr wrap="none">
            <a:spAutoFit/>
          </a:bodyPr>
          <a:lstStyle/>
          <a:p>
            <a:r>
              <a:rPr lang="en-US" sz="1800" b="1">
                <a:solidFill>
                  <a:schemeClr val="bg1"/>
                </a:solidFill>
                <a:latin typeface="Arial" charset="0"/>
              </a:rPr>
              <a:t>entropy</a:t>
            </a:r>
          </a:p>
        </p:txBody>
      </p:sp>
      <p:sp>
        <p:nvSpPr>
          <p:cNvPr id="34838" name="Rectangle 22"/>
          <p:cNvSpPr>
            <a:spLocks noChangeArrowheads="1"/>
          </p:cNvSpPr>
          <p:nvPr/>
        </p:nvSpPr>
        <p:spPr bwMode="auto">
          <a:xfrm flipV="1">
            <a:off x="1395413" y="2859088"/>
            <a:ext cx="255587" cy="1122362"/>
          </a:xfrm>
          <a:prstGeom prst="rect">
            <a:avLst/>
          </a:prstGeom>
          <a:gradFill rotWithShape="0">
            <a:gsLst>
              <a:gs pos="0">
                <a:srgbClr val="66FF33"/>
              </a:gs>
              <a:gs pos="100000">
                <a:srgbClr val="FFFFCC"/>
              </a:gs>
            </a:gsLst>
            <a:lin ang="5400000" scaled="1"/>
          </a:gradFill>
          <a:ln w="9525">
            <a:noFill/>
            <a:miter lim="800000"/>
            <a:headEnd/>
            <a:tailEnd/>
          </a:ln>
        </p:spPr>
        <p:txBody>
          <a:bodyPr wrap="none" anchor="ctr"/>
          <a:lstStyle/>
          <a:p>
            <a:endParaRPr lang="en-US"/>
          </a:p>
        </p:txBody>
      </p:sp>
      <p:sp>
        <p:nvSpPr>
          <p:cNvPr id="34839" name="AutoShape 23"/>
          <p:cNvSpPr>
            <a:spLocks noChangeArrowheads="1"/>
          </p:cNvSpPr>
          <p:nvPr/>
        </p:nvSpPr>
        <p:spPr bwMode="auto">
          <a:xfrm>
            <a:off x="933450" y="2514600"/>
            <a:ext cx="838200" cy="360363"/>
          </a:xfrm>
          <a:prstGeom prst="triangle">
            <a:avLst>
              <a:gd name="adj" fmla="val 50000"/>
            </a:avLst>
          </a:prstGeom>
          <a:solidFill>
            <a:srgbClr val="00FF00"/>
          </a:solidFill>
          <a:ln w="9525">
            <a:noFill/>
            <a:miter lim="800000"/>
            <a:headEnd/>
            <a:tailEnd/>
          </a:ln>
        </p:spPr>
        <p:txBody>
          <a:bodyPr wrap="none" anchor="ctr"/>
          <a:lstStyle/>
          <a:p>
            <a:endParaRPr lang="en-US"/>
          </a:p>
        </p:txBody>
      </p:sp>
      <p:grpSp>
        <p:nvGrpSpPr>
          <p:cNvPr id="2" name="Group 54"/>
          <p:cNvGrpSpPr>
            <a:grpSpLocks/>
          </p:cNvGrpSpPr>
          <p:nvPr/>
        </p:nvGrpSpPr>
        <p:grpSpPr bwMode="auto">
          <a:xfrm>
            <a:off x="4876800" y="2005310"/>
            <a:ext cx="2971800" cy="2469396"/>
            <a:chOff x="3072" y="1200"/>
            <a:chExt cx="2143" cy="1776"/>
          </a:xfrm>
        </p:grpSpPr>
        <p:sp>
          <p:nvSpPr>
            <p:cNvPr id="34841" name="Rectangle 29"/>
            <p:cNvSpPr>
              <a:spLocks noChangeArrowheads="1"/>
            </p:cNvSpPr>
            <p:nvPr/>
          </p:nvSpPr>
          <p:spPr bwMode="auto">
            <a:xfrm>
              <a:off x="4876" y="2372"/>
              <a:ext cx="339" cy="231"/>
            </a:xfrm>
            <a:prstGeom prst="rect">
              <a:avLst/>
            </a:prstGeom>
            <a:noFill/>
            <a:ln w="9525">
              <a:noFill/>
              <a:miter lim="800000"/>
              <a:headEnd/>
              <a:tailEnd/>
            </a:ln>
          </p:spPr>
          <p:txBody>
            <a:bodyPr wrap="none">
              <a:spAutoFit/>
            </a:bodyPr>
            <a:lstStyle/>
            <a:p>
              <a:r>
                <a:rPr lang="en-US" sz="1800" b="1" i="1">
                  <a:solidFill>
                    <a:srgbClr val="0033CC"/>
                  </a:solidFill>
                  <a:latin typeface="Arial" charset="0"/>
                </a:rPr>
                <a:t>T</a:t>
              </a:r>
              <a:r>
                <a:rPr lang="en-US" sz="1800" b="1" i="1" baseline="-25000">
                  <a:solidFill>
                    <a:srgbClr val="0033CC"/>
                  </a:solidFill>
                  <a:latin typeface="Arial" charset="0"/>
                </a:rPr>
                <a:t>C </a:t>
              </a:r>
              <a:r>
                <a:rPr lang="en-US" sz="1800" b="1" i="1">
                  <a:solidFill>
                    <a:srgbClr val="0033CC"/>
                  </a:solidFill>
                  <a:latin typeface="Arial" charset="0"/>
                </a:rPr>
                <a:t> </a:t>
              </a:r>
            </a:p>
          </p:txBody>
        </p:sp>
        <p:sp>
          <p:nvSpPr>
            <p:cNvPr id="34842" name="Freeform 30"/>
            <p:cNvSpPr>
              <a:spLocks/>
            </p:cNvSpPr>
            <p:nvPr/>
          </p:nvSpPr>
          <p:spPr bwMode="auto">
            <a:xfrm>
              <a:off x="3681" y="1530"/>
              <a:ext cx="1144" cy="1035"/>
            </a:xfrm>
            <a:custGeom>
              <a:avLst/>
              <a:gdLst>
                <a:gd name="T0" fmla="*/ 33 w 1144"/>
                <a:gd name="T1" fmla="*/ 63 h 1035"/>
                <a:gd name="T2" fmla="*/ 87 w 1144"/>
                <a:gd name="T3" fmla="*/ 204 h 1035"/>
                <a:gd name="T4" fmla="*/ 192 w 1144"/>
                <a:gd name="T5" fmla="*/ 360 h 1035"/>
                <a:gd name="T6" fmla="*/ 252 w 1144"/>
                <a:gd name="T7" fmla="*/ 432 h 1035"/>
                <a:gd name="T8" fmla="*/ 315 w 1144"/>
                <a:gd name="T9" fmla="*/ 507 h 1035"/>
                <a:gd name="T10" fmla="*/ 354 w 1144"/>
                <a:gd name="T11" fmla="*/ 573 h 1035"/>
                <a:gd name="T12" fmla="*/ 369 w 1144"/>
                <a:gd name="T13" fmla="*/ 594 h 1035"/>
                <a:gd name="T14" fmla="*/ 387 w 1144"/>
                <a:gd name="T15" fmla="*/ 618 h 1035"/>
                <a:gd name="T16" fmla="*/ 441 w 1144"/>
                <a:gd name="T17" fmla="*/ 693 h 1035"/>
                <a:gd name="T18" fmla="*/ 456 w 1144"/>
                <a:gd name="T19" fmla="*/ 708 h 1035"/>
                <a:gd name="T20" fmla="*/ 510 w 1144"/>
                <a:gd name="T21" fmla="*/ 750 h 1035"/>
                <a:gd name="T22" fmla="*/ 546 w 1144"/>
                <a:gd name="T23" fmla="*/ 783 h 1035"/>
                <a:gd name="T24" fmla="*/ 600 w 1144"/>
                <a:gd name="T25" fmla="*/ 819 h 1035"/>
                <a:gd name="T26" fmla="*/ 720 w 1144"/>
                <a:gd name="T27" fmla="*/ 873 h 1035"/>
                <a:gd name="T28" fmla="*/ 945 w 1144"/>
                <a:gd name="T29" fmla="*/ 954 h 1035"/>
                <a:gd name="T30" fmla="*/ 1026 w 1144"/>
                <a:gd name="T31" fmla="*/ 990 h 1035"/>
                <a:gd name="T32" fmla="*/ 1074 w 1144"/>
                <a:gd name="T33" fmla="*/ 999 h 1035"/>
                <a:gd name="T34" fmla="*/ 1131 w 1144"/>
                <a:gd name="T35" fmla="*/ 1020 h 1035"/>
                <a:gd name="T36" fmla="*/ 1026 w 1144"/>
                <a:gd name="T37" fmla="*/ 1035 h 1035"/>
                <a:gd name="T38" fmla="*/ 930 w 1144"/>
                <a:gd name="T39" fmla="*/ 1011 h 1035"/>
                <a:gd name="T40" fmla="*/ 882 w 1144"/>
                <a:gd name="T41" fmla="*/ 1023 h 1035"/>
                <a:gd name="T42" fmla="*/ 462 w 1144"/>
                <a:gd name="T43" fmla="*/ 963 h 1035"/>
                <a:gd name="T44" fmla="*/ 393 w 1144"/>
                <a:gd name="T45" fmla="*/ 945 h 1035"/>
                <a:gd name="T46" fmla="*/ 402 w 1144"/>
                <a:gd name="T47" fmla="*/ 945 h 1035"/>
                <a:gd name="T48" fmla="*/ 423 w 1144"/>
                <a:gd name="T49" fmla="*/ 969 h 1035"/>
                <a:gd name="T50" fmla="*/ 339 w 1144"/>
                <a:gd name="T51" fmla="*/ 939 h 1035"/>
                <a:gd name="T52" fmla="*/ 177 w 1144"/>
                <a:gd name="T53" fmla="*/ 855 h 1035"/>
                <a:gd name="T54" fmla="*/ 138 w 1144"/>
                <a:gd name="T55" fmla="*/ 795 h 1035"/>
                <a:gd name="T56" fmla="*/ 102 w 1144"/>
                <a:gd name="T57" fmla="*/ 738 h 1035"/>
                <a:gd name="T58" fmla="*/ 12 w 1144"/>
                <a:gd name="T59" fmla="*/ 405 h 1035"/>
                <a:gd name="T60" fmla="*/ 0 w 1144"/>
                <a:gd name="T61" fmla="*/ 72 h 1035"/>
                <a:gd name="T62" fmla="*/ 3 w 1144"/>
                <a:gd name="T63" fmla="*/ 0 h 10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44"/>
                <a:gd name="T97" fmla="*/ 0 h 1035"/>
                <a:gd name="T98" fmla="*/ 1144 w 1144"/>
                <a:gd name="T99" fmla="*/ 1035 h 10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44" h="1035">
                  <a:moveTo>
                    <a:pt x="3" y="0"/>
                  </a:moveTo>
                  <a:cubicBezTo>
                    <a:pt x="11" y="24"/>
                    <a:pt x="19" y="42"/>
                    <a:pt x="33" y="63"/>
                  </a:cubicBezTo>
                  <a:cubicBezTo>
                    <a:pt x="49" y="87"/>
                    <a:pt x="44" y="124"/>
                    <a:pt x="57" y="150"/>
                  </a:cubicBezTo>
                  <a:cubicBezTo>
                    <a:pt x="66" y="168"/>
                    <a:pt x="78" y="186"/>
                    <a:pt x="87" y="204"/>
                  </a:cubicBezTo>
                  <a:cubicBezTo>
                    <a:pt x="100" y="230"/>
                    <a:pt x="113" y="265"/>
                    <a:pt x="138" y="282"/>
                  </a:cubicBezTo>
                  <a:cubicBezTo>
                    <a:pt x="154" y="306"/>
                    <a:pt x="168" y="344"/>
                    <a:pt x="192" y="360"/>
                  </a:cubicBezTo>
                  <a:cubicBezTo>
                    <a:pt x="197" y="374"/>
                    <a:pt x="218" y="396"/>
                    <a:pt x="228" y="411"/>
                  </a:cubicBezTo>
                  <a:cubicBezTo>
                    <a:pt x="234" y="420"/>
                    <a:pt x="252" y="432"/>
                    <a:pt x="252" y="432"/>
                  </a:cubicBezTo>
                  <a:cubicBezTo>
                    <a:pt x="259" y="443"/>
                    <a:pt x="271" y="455"/>
                    <a:pt x="282" y="462"/>
                  </a:cubicBezTo>
                  <a:cubicBezTo>
                    <a:pt x="292" y="477"/>
                    <a:pt x="305" y="491"/>
                    <a:pt x="315" y="507"/>
                  </a:cubicBezTo>
                  <a:cubicBezTo>
                    <a:pt x="326" y="524"/>
                    <a:pt x="329" y="557"/>
                    <a:pt x="351" y="564"/>
                  </a:cubicBezTo>
                  <a:cubicBezTo>
                    <a:pt x="352" y="567"/>
                    <a:pt x="352" y="571"/>
                    <a:pt x="354" y="573"/>
                  </a:cubicBezTo>
                  <a:cubicBezTo>
                    <a:pt x="356" y="575"/>
                    <a:pt x="361" y="573"/>
                    <a:pt x="363" y="576"/>
                  </a:cubicBezTo>
                  <a:cubicBezTo>
                    <a:pt x="367" y="581"/>
                    <a:pt x="369" y="594"/>
                    <a:pt x="369" y="594"/>
                  </a:cubicBezTo>
                  <a:cubicBezTo>
                    <a:pt x="364" y="601"/>
                    <a:pt x="358" y="605"/>
                    <a:pt x="369" y="612"/>
                  </a:cubicBezTo>
                  <a:cubicBezTo>
                    <a:pt x="374" y="615"/>
                    <a:pt x="387" y="618"/>
                    <a:pt x="387" y="618"/>
                  </a:cubicBezTo>
                  <a:cubicBezTo>
                    <a:pt x="392" y="633"/>
                    <a:pt x="399" y="643"/>
                    <a:pt x="411" y="651"/>
                  </a:cubicBezTo>
                  <a:cubicBezTo>
                    <a:pt x="421" y="665"/>
                    <a:pt x="427" y="683"/>
                    <a:pt x="441" y="693"/>
                  </a:cubicBezTo>
                  <a:cubicBezTo>
                    <a:pt x="443" y="696"/>
                    <a:pt x="444" y="699"/>
                    <a:pt x="447" y="702"/>
                  </a:cubicBezTo>
                  <a:cubicBezTo>
                    <a:pt x="450" y="705"/>
                    <a:pt x="454" y="705"/>
                    <a:pt x="456" y="708"/>
                  </a:cubicBezTo>
                  <a:cubicBezTo>
                    <a:pt x="476" y="732"/>
                    <a:pt x="440" y="701"/>
                    <a:pt x="465" y="726"/>
                  </a:cubicBezTo>
                  <a:cubicBezTo>
                    <a:pt x="474" y="735"/>
                    <a:pt x="497" y="746"/>
                    <a:pt x="510" y="750"/>
                  </a:cubicBezTo>
                  <a:cubicBezTo>
                    <a:pt x="524" y="771"/>
                    <a:pt x="515" y="766"/>
                    <a:pt x="531" y="771"/>
                  </a:cubicBezTo>
                  <a:cubicBezTo>
                    <a:pt x="548" y="797"/>
                    <a:pt x="525" y="766"/>
                    <a:pt x="546" y="783"/>
                  </a:cubicBezTo>
                  <a:cubicBezTo>
                    <a:pt x="555" y="790"/>
                    <a:pt x="552" y="804"/>
                    <a:pt x="561" y="810"/>
                  </a:cubicBezTo>
                  <a:cubicBezTo>
                    <a:pt x="571" y="816"/>
                    <a:pt x="589" y="817"/>
                    <a:pt x="600" y="819"/>
                  </a:cubicBezTo>
                  <a:cubicBezTo>
                    <a:pt x="615" y="841"/>
                    <a:pt x="653" y="837"/>
                    <a:pt x="675" y="852"/>
                  </a:cubicBezTo>
                  <a:cubicBezTo>
                    <a:pt x="685" y="866"/>
                    <a:pt x="704" y="868"/>
                    <a:pt x="720" y="873"/>
                  </a:cubicBezTo>
                  <a:cubicBezTo>
                    <a:pt x="779" y="893"/>
                    <a:pt x="834" y="927"/>
                    <a:pt x="897" y="936"/>
                  </a:cubicBezTo>
                  <a:cubicBezTo>
                    <a:pt x="908" y="953"/>
                    <a:pt x="926" y="949"/>
                    <a:pt x="945" y="954"/>
                  </a:cubicBezTo>
                  <a:cubicBezTo>
                    <a:pt x="967" y="959"/>
                    <a:pt x="980" y="969"/>
                    <a:pt x="999" y="981"/>
                  </a:cubicBezTo>
                  <a:cubicBezTo>
                    <a:pt x="1007" y="986"/>
                    <a:pt x="1018" y="985"/>
                    <a:pt x="1026" y="990"/>
                  </a:cubicBezTo>
                  <a:cubicBezTo>
                    <a:pt x="1029" y="992"/>
                    <a:pt x="1031" y="995"/>
                    <a:pt x="1035" y="996"/>
                  </a:cubicBezTo>
                  <a:cubicBezTo>
                    <a:pt x="1048" y="998"/>
                    <a:pt x="1061" y="998"/>
                    <a:pt x="1074" y="999"/>
                  </a:cubicBezTo>
                  <a:cubicBezTo>
                    <a:pt x="1088" y="1004"/>
                    <a:pt x="1099" y="1010"/>
                    <a:pt x="1113" y="1014"/>
                  </a:cubicBezTo>
                  <a:cubicBezTo>
                    <a:pt x="1119" y="1016"/>
                    <a:pt x="1131" y="1020"/>
                    <a:pt x="1131" y="1020"/>
                  </a:cubicBezTo>
                  <a:cubicBezTo>
                    <a:pt x="1101" y="1030"/>
                    <a:pt x="1144" y="1017"/>
                    <a:pt x="1065" y="1026"/>
                  </a:cubicBezTo>
                  <a:cubicBezTo>
                    <a:pt x="1052" y="1028"/>
                    <a:pt x="1039" y="1033"/>
                    <a:pt x="1026" y="1035"/>
                  </a:cubicBezTo>
                  <a:cubicBezTo>
                    <a:pt x="1003" y="1033"/>
                    <a:pt x="980" y="1032"/>
                    <a:pt x="957" y="1029"/>
                  </a:cubicBezTo>
                  <a:cubicBezTo>
                    <a:pt x="943" y="1027"/>
                    <a:pt x="942" y="1015"/>
                    <a:pt x="930" y="1011"/>
                  </a:cubicBezTo>
                  <a:cubicBezTo>
                    <a:pt x="893" y="1018"/>
                    <a:pt x="931" y="1010"/>
                    <a:pt x="906" y="1017"/>
                  </a:cubicBezTo>
                  <a:cubicBezTo>
                    <a:pt x="898" y="1019"/>
                    <a:pt x="882" y="1023"/>
                    <a:pt x="882" y="1023"/>
                  </a:cubicBezTo>
                  <a:cubicBezTo>
                    <a:pt x="813" y="1014"/>
                    <a:pt x="747" y="1004"/>
                    <a:pt x="678" y="999"/>
                  </a:cubicBezTo>
                  <a:cubicBezTo>
                    <a:pt x="608" y="981"/>
                    <a:pt x="534" y="970"/>
                    <a:pt x="462" y="963"/>
                  </a:cubicBezTo>
                  <a:cubicBezTo>
                    <a:pt x="441" y="957"/>
                    <a:pt x="422" y="947"/>
                    <a:pt x="402" y="939"/>
                  </a:cubicBezTo>
                  <a:cubicBezTo>
                    <a:pt x="374" y="944"/>
                    <a:pt x="382" y="939"/>
                    <a:pt x="393" y="945"/>
                  </a:cubicBezTo>
                  <a:cubicBezTo>
                    <a:pt x="422" y="959"/>
                    <a:pt x="374" y="942"/>
                    <a:pt x="420" y="957"/>
                  </a:cubicBezTo>
                  <a:cubicBezTo>
                    <a:pt x="427" y="959"/>
                    <a:pt x="395" y="943"/>
                    <a:pt x="402" y="945"/>
                  </a:cubicBezTo>
                  <a:cubicBezTo>
                    <a:pt x="411" y="948"/>
                    <a:pt x="429" y="954"/>
                    <a:pt x="429" y="954"/>
                  </a:cubicBezTo>
                  <a:cubicBezTo>
                    <a:pt x="431" y="960"/>
                    <a:pt x="437" y="969"/>
                    <a:pt x="423" y="969"/>
                  </a:cubicBezTo>
                  <a:cubicBezTo>
                    <a:pt x="404" y="969"/>
                    <a:pt x="394" y="947"/>
                    <a:pt x="378" y="945"/>
                  </a:cubicBezTo>
                  <a:cubicBezTo>
                    <a:pt x="365" y="943"/>
                    <a:pt x="352" y="941"/>
                    <a:pt x="339" y="939"/>
                  </a:cubicBezTo>
                  <a:cubicBezTo>
                    <a:pt x="296" y="932"/>
                    <a:pt x="273" y="916"/>
                    <a:pt x="240" y="891"/>
                  </a:cubicBezTo>
                  <a:cubicBezTo>
                    <a:pt x="221" y="877"/>
                    <a:pt x="197" y="868"/>
                    <a:pt x="177" y="855"/>
                  </a:cubicBezTo>
                  <a:cubicBezTo>
                    <a:pt x="182" y="834"/>
                    <a:pt x="174" y="822"/>
                    <a:pt x="156" y="813"/>
                  </a:cubicBezTo>
                  <a:cubicBezTo>
                    <a:pt x="127" y="774"/>
                    <a:pt x="164" y="821"/>
                    <a:pt x="138" y="795"/>
                  </a:cubicBezTo>
                  <a:cubicBezTo>
                    <a:pt x="129" y="786"/>
                    <a:pt x="121" y="767"/>
                    <a:pt x="114" y="756"/>
                  </a:cubicBezTo>
                  <a:cubicBezTo>
                    <a:pt x="110" y="750"/>
                    <a:pt x="102" y="738"/>
                    <a:pt x="102" y="738"/>
                  </a:cubicBezTo>
                  <a:cubicBezTo>
                    <a:pt x="95" y="696"/>
                    <a:pt x="78" y="667"/>
                    <a:pt x="60" y="630"/>
                  </a:cubicBezTo>
                  <a:cubicBezTo>
                    <a:pt x="55" y="566"/>
                    <a:pt x="49" y="461"/>
                    <a:pt x="12" y="405"/>
                  </a:cubicBezTo>
                  <a:cubicBezTo>
                    <a:pt x="10" y="332"/>
                    <a:pt x="9" y="259"/>
                    <a:pt x="6" y="186"/>
                  </a:cubicBezTo>
                  <a:cubicBezTo>
                    <a:pt x="5" y="148"/>
                    <a:pt x="1" y="110"/>
                    <a:pt x="0" y="72"/>
                  </a:cubicBezTo>
                  <a:cubicBezTo>
                    <a:pt x="0" y="55"/>
                    <a:pt x="9" y="21"/>
                    <a:pt x="9" y="21"/>
                  </a:cubicBezTo>
                  <a:cubicBezTo>
                    <a:pt x="1" y="9"/>
                    <a:pt x="3" y="16"/>
                    <a:pt x="3" y="0"/>
                  </a:cubicBezTo>
                  <a:close/>
                </a:path>
              </a:pathLst>
            </a:custGeom>
            <a:solidFill>
              <a:srgbClr val="00FF00">
                <a:alpha val="50195"/>
              </a:srgbClr>
            </a:solidFill>
            <a:ln w="9525">
              <a:noFill/>
              <a:round/>
              <a:headEnd/>
              <a:tailEnd/>
            </a:ln>
          </p:spPr>
          <p:txBody>
            <a:bodyPr/>
            <a:lstStyle/>
            <a:p>
              <a:endParaRPr lang="en-US"/>
            </a:p>
          </p:txBody>
        </p:sp>
        <p:sp>
          <p:nvSpPr>
            <p:cNvPr id="34843" name="Line 31"/>
            <p:cNvSpPr>
              <a:spLocks noChangeShapeType="1"/>
            </p:cNvSpPr>
            <p:nvPr/>
          </p:nvSpPr>
          <p:spPr bwMode="auto">
            <a:xfrm flipH="1" flipV="1">
              <a:off x="3333" y="1200"/>
              <a:ext cx="0" cy="1536"/>
            </a:xfrm>
            <a:prstGeom prst="line">
              <a:avLst/>
            </a:prstGeom>
            <a:noFill/>
            <a:ln w="9525">
              <a:solidFill>
                <a:schemeClr val="tx1"/>
              </a:solidFill>
              <a:round/>
              <a:headEnd/>
              <a:tailEnd type="triangle" w="med" len="med"/>
            </a:ln>
          </p:spPr>
          <p:txBody>
            <a:bodyPr/>
            <a:lstStyle/>
            <a:p>
              <a:endParaRPr lang="en-US"/>
            </a:p>
          </p:txBody>
        </p:sp>
        <p:sp>
          <p:nvSpPr>
            <p:cNvPr id="34844" name="Line 32"/>
            <p:cNvSpPr>
              <a:spLocks noChangeShapeType="1"/>
            </p:cNvSpPr>
            <p:nvPr/>
          </p:nvSpPr>
          <p:spPr bwMode="auto">
            <a:xfrm>
              <a:off x="3336" y="2736"/>
              <a:ext cx="1735" cy="0"/>
            </a:xfrm>
            <a:prstGeom prst="line">
              <a:avLst/>
            </a:prstGeom>
            <a:noFill/>
            <a:ln w="9525">
              <a:solidFill>
                <a:schemeClr val="tx1"/>
              </a:solidFill>
              <a:round/>
              <a:headEnd/>
              <a:tailEnd type="triangle" w="med" len="med"/>
            </a:ln>
          </p:spPr>
          <p:txBody>
            <a:bodyPr/>
            <a:lstStyle/>
            <a:p>
              <a:endParaRPr lang="en-US"/>
            </a:p>
          </p:txBody>
        </p:sp>
        <p:sp>
          <p:nvSpPr>
            <p:cNvPr id="34845" name="Rectangle 33"/>
            <p:cNvSpPr>
              <a:spLocks noChangeArrowheads="1"/>
            </p:cNvSpPr>
            <p:nvPr/>
          </p:nvSpPr>
          <p:spPr bwMode="auto">
            <a:xfrm>
              <a:off x="3072" y="1200"/>
              <a:ext cx="252" cy="231"/>
            </a:xfrm>
            <a:prstGeom prst="rect">
              <a:avLst/>
            </a:prstGeom>
            <a:noFill/>
            <a:ln w="9525">
              <a:noFill/>
              <a:miter lim="800000"/>
              <a:headEnd/>
              <a:tailEnd/>
            </a:ln>
          </p:spPr>
          <p:txBody>
            <a:bodyPr wrap="none">
              <a:spAutoFit/>
            </a:bodyPr>
            <a:lstStyle/>
            <a:p>
              <a:r>
                <a:rPr lang="en-US" sz="1800" b="1" i="1">
                  <a:latin typeface="Arial" charset="0"/>
                </a:rPr>
                <a:t>P </a:t>
              </a:r>
            </a:p>
          </p:txBody>
        </p:sp>
        <p:sp>
          <p:nvSpPr>
            <p:cNvPr id="34846" name="Rectangle 34"/>
            <p:cNvSpPr>
              <a:spLocks noChangeArrowheads="1"/>
            </p:cNvSpPr>
            <p:nvPr/>
          </p:nvSpPr>
          <p:spPr bwMode="auto">
            <a:xfrm>
              <a:off x="4920" y="2744"/>
              <a:ext cx="252" cy="232"/>
            </a:xfrm>
            <a:prstGeom prst="rect">
              <a:avLst/>
            </a:prstGeom>
            <a:noFill/>
            <a:ln w="9525">
              <a:noFill/>
              <a:miter lim="800000"/>
              <a:headEnd/>
              <a:tailEnd/>
            </a:ln>
          </p:spPr>
          <p:txBody>
            <a:bodyPr wrap="none">
              <a:spAutoFit/>
            </a:bodyPr>
            <a:lstStyle/>
            <a:p>
              <a:r>
                <a:rPr lang="en-US" sz="1800" b="1" i="1">
                  <a:latin typeface="Arial" charset="0"/>
                </a:rPr>
                <a:t>V </a:t>
              </a:r>
            </a:p>
          </p:txBody>
        </p:sp>
        <p:sp>
          <p:nvSpPr>
            <p:cNvPr id="34847" name="Freeform 35"/>
            <p:cNvSpPr>
              <a:spLocks/>
            </p:cNvSpPr>
            <p:nvPr/>
          </p:nvSpPr>
          <p:spPr bwMode="auto">
            <a:xfrm>
              <a:off x="3449" y="1344"/>
              <a:ext cx="1584" cy="1239"/>
            </a:xfrm>
            <a:custGeom>
              <a:avLst/>
              <a:gdLst>
                <a:gd name="T0" fmla="*/ 0 w 2016"/>
                <a:gd name="T1" fmla="*/ 0 h 1728"/>
                <a:gd name="T2" fmla="*/ 30 w 2016"/>
                <a:gd name="T3" fmla="*/ 222 h 1728"/>
                <a:gd name="T4" fmla="*/ 59 w 2016"/>
                <a:gd name="T5" fmla="*/ 419 h 1728"/>
                <a:gd name="T6" fmla="*/ 149 w 2016"/>
                <a:gd name="T7" fmla="*/ 617 h 1728"/>
                <a:gd name="T8" fmla="*/ 296 w 2016"/>
                <a:gd name="T9" fmla="*/ 741 h 1728"/>
                <a:gd name="T10" fmla="*/ 474 w 2016"/>
                <a:gd name="T11" fmla="*/ 815 h 1728"/>
                <a:gd name="T12" fmla="*/ 889 w 2016"/>
                <a:gd name="T13" fmla="*/ 864 h 1728"/>
                <a:gd name="T14" fmla="*/ 1245 w 2016"/>
                <a:gd name="T15" fmla="*/ 888 h 1728"/>
                <a:gd name="T16" fmla="*/ 0 60000 65536"/>
                <a:gd name="T17" fmla="*/ 0 60000 65536"/>
                <a:gd name="T18" fmla="*/ 0 60000 65536"/>
                <a:gd name="T19" fmla="*/ 0 60000 65536"/>
                <a:gd name="T20" fmla="*/ 0 60000 65536"/>
                <a:gd name="T21" fmla="*/ 0 60000 65536"/>
                <a:gd name="T22" fmla="*/ 0 60000 65536"/>
                <a:gd name="T23" fmla="*/ 0 60000 65536"/>
                <a:gd name="T24" fmla="*/ 0 w 2016"/>
                <a:gd name="T25" fmla="*/ 0 h 1728"/>
                <a:gd name="T26" fmla="*/ 2016 w 2016"/>
                <a:gd name="T27" fmla="*/ 1728 h 17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6" h="1728">
                  <a:moveTo>
                    <a:pt x="0" y="0"/>
                  </a:moveTo>
                  <a:cubicBezTo>
                    <a:pt x="16" y="148"/>
                    <a:pt x="32" y="296"/>
                    <a:pt x="48" y="432"/>
                  </a:cubicBezTo>
                  <a:cubicBezTo>
                    <a:pt x="64" y="568"/>
                    <a:pt x="64" y="688"/>
                    <a:pt x="96" y="816"/>
                  </a:cubicBezTo>
                  <a:cubicBezTo>
                    <a:pt x="128" y="944"/>
                    <a:pt x="176" y="1096"/>
                    <a:pt x="240" y="1200"/>
                  </a:cubicBezTo>
                  <a:cubicBezTo>
                    <a:pt x="304" y="1304"/>
                    <a:pt x="392" y="1376"/>
                    <a:pt x="480" y="1440"/>
                  </a:cubicBezTo>
                  <a:cubicBezTo>
                    <a:pt x="568" y="1504"/>
                    <a:pt x="608" y="1544"/>
                    <a:pt x="768" y="1584"/>
                  </a:cubicBezTo>
                  <a:cubicBezTo>
                    <a:pt x="928" y="1624"/>
                    <a:pt x="1232" y="1656"/>
                    <a:pt x="1440" y="1680"/>
                  </a:cubicBezTo>
                  <a:cubicBezTo>
                    <a:pt x="1648" y="1704"/>
                    <a:pt x="1832" y="1716"/>
                    <a:pt x="2016" y="1728"/>
                  </a:cubicBezTo>
                </a:path>
              </a:pathLst>
            </a:custGeom>
            <a:noFill/>
            <a:ln w="9525">
              <a:solidFill>
                <a:srgbClr val="0000FF"/>
              </a:solidFill>
              <a:prstDash val="lgDash"/>
              <a:round/>
              <a:headEnd/>
              <a:tailEnd/>
            </a:ln>
          </p:spPr>
          <p:txBody>
            <a:bodyPr/>
            <a:lstStyle/>
            <a:p>
              <a:endParaRPr lang="en-US"/>
            </a:p>
          </p:txBody>
        </p:sp>
        <p:sp>
          <p:nvSpPr>
            <p:cNvPr id="34848" name="Freeform 36"/>
            <p:cNvSpPr>
              <a:spLocks/>
            </p:cNvSpPr>
            <p:nvPr/>
          </p:nvSpPr>
          <p:spPr bwMode="auto">
            <a:xfrm>
              <a:off x="3600" y="1234"/>
              <a:ext cx="1584" cy="1136"/>
            </a:xfrm>
            <a:custGeom>
              <a:avLst/>
              <a:gdLst>
                <a:gd name="T0" fmla="*/ 0 w 2016"/>
                <a:gd name="T1" fmla="*/ 0 h 1584"/>
                <a:gd name="T2" fmla="*/ 119 w 2016"/>
                <a:gd name="T3" fmla="*/ 321 h 1584"/>
                <a:gd name="T4" fmla="*/ 326 w 2016"/>
                <a:gd name="T5" fmla="*/ 568 h 1584"/>
                <a:gd name="T6" fmla="*/ 592 w 2016"/>
                <a:gd name="T7" fmla="*/ 691 h 1584"/>
                <a:gd name="T8" fmla="*/ 1067 w 2016"/>
                <a:gd name="T9" fmla="*/ 790 h 1584"/>
                <a:gd name="T10" fmla="*/ 1245 w 2016"/>
                <a:gd name="T11" fmla="*/ 815 h 1584"/>
                <a:gd name="T12" fmla="*/ 0 60000 65536"/>
                <a:gd name="T13" fmla="*/ 0 60000 65536"/>
                <a:gd name="T14" fmla="*/ 0 60000 65536"/>
                <a:gd name="T15" fmla="*/ 0 60000 65536"/>
                <a:gd name="T16" fmla="*/ 0 60000 65536"/>
                <a:gd name="T17" fmla="*/ 0 60000 65536"/>
                <a:gd name="T18" fmla="*/ 0 w 2016"/>
                <a:gd name="T19" fmla="*/ 0 h 1584"/>
                <a:gd name="T20" fmla="*/ 2016 w 2016"/>
                <a:gd name="T21" fmla="*/ 1584 h 1584"/>
              </a:gdLst>
              <a:ahLst/>
              <a:cxnLst>
                <a:cxn ang="T12">
                  <a:pos x="T0" y="T1"/>
                </a:cxn>
                <a:cxn ang="T13">
                  <a:pos x="T2" y="T3"/>
                </a:cxn>
                <a:cxn ang="T14">
                  <a:pos x="T4" y="T5"/>
                </a:cxn>
                <a:cxn ang="T15">
                  <a:pos x="T6" y="T7"/>
                </a:cxn>
                <a:cxn ang="T16">
                  <a:pos x="T8" y="T9"/>
                </a:cxn>
                <a:cxn ang="T17">
                  <a:pos x="T10" y="T11"/>
                </a:cxn>
              </a:cxnLst>
              <a:rect l="T18" t="T19" r="T20" b="T21"/>
              <a:pathLst>
                <a:path w="2016" h="1584">
                  <a:moveTo>
                    <a:pt x="0" y="0"/>
                  </a:moveTo>
                  <a:cubicBezTo>
                    <a:pt x="52" y="220"/>
                    <a:pt x="104" y="440"/>
                    <a:pt x="192" y="624"/>
                  </a:cubicBezTo>
                  <a:cubicBezTo>
                    <a:pt x="280" y="808"/>
                    <a:pt x="400" y="984"/>
                    <a:pt x="528" y="1104"/>
                  </a:cubicBezTo>
                  <a:cubicBezTo>
                    <a:pt x="656" y="1224"/>
                    <a:pt x="760" y="1272"/>
                    <a:pt x="960" y="1344"/>
                  </a:cubicBezTo>
                  <a:cubicBezTo>
                    <a:pt x="1160" y="1416"/>
                    <a:pt x="1552" y="1496"/>
                    <a:pt x="1728" y="1536"/>
                  </a:cubicBezTo>
                  <a:cubicBezTo>
                    <a:pt x="1904" y="1576"/>
                    <a:pt x="1960" y="1580"/>
                    <a:pt x="2016" y="1584"/>
                  </a:cubicBezTo>
                </a:path>
              </a:pathLst>
            </a:custGeom>
            <a:noFill/>
            <a:ln w="9525">
              <a:solidFill>
                <a:srgbClr val="FF0000"/>
              </a:solidFill>
              <a:prstDash val="lgDash"/>
              <a:round/>
              <a:headEnd/>
              <a:tailEnd/>
            </a:ln>
          </p:spPr>
          <p:txBody>
            <a:bodyPr/>
            <a:lstStyle/>
            <a:p>
              <a:endParaRPr lang="en-US"/>
            </a:p>
          </p:txBody>
        </p:sp>
        <p:sp>
          <p:nvSpPr>
            <p:cNvPr id="34849" name="Freeform 37"/>
            <p:cNvSpPr>
              <a:spLocks/>
            </p:cNvSpPr>
            <p:nvPr/>
          </p:nvSpPr>
          <p:spPr bwMode="auto">
            <a:xfrm>
              <a:off x="3676" y="1475"/>
              <a:ext cx="301" cy="516"/>
            </a:xfrm>
            <a:custGeom>
              <a:avLst/>
              <a:gdLst>
                <a:gd name="T0" fmla="*/ 0 w 384"/>
                <a:gd name="T1" fmla="*/ 0 h 720"/>
                <a:gd name="T2" fmla="*/ 30 w 384"/>
                <a:gd name="T3" fmla="*/ 74 h 720"/>
                <a:gd name="T4" fmla="*/ 59 w 384"/>
                <a:gd name="T5" fmla="*/ 148 h 720"/>
                <a:gd name="T6" fmla="*/ 118 w 384"/>
                <a:gd name="T7" fmla="*/ 247 h 720"/>
                <a:gd name="T8" fmla="*/ 206 w 384"/>
                <a:gd name="T9" fmla="*/ 345 h 720"/>
                <a:gd name="T10" fmla="*/ 236 w 384"/>
                <a:gd name="T11" fmla="*/ 370 h 720"/>
                <a:gd name="T12" fmla="*/ 0 60000 65536"/>
                <a:gd name="T13" fmla="*/ 0 60000 65536"/>
                <a:gd name="T14" fmla="*/ 0 60000 65536"/>
                <a:gd name="T15" fmla="*/ 0 60000 65536"/>
                <a:gd name="T16" fmla="*/ 0 60000 65536"/>
                <a:gd name="T17" fmla="*/ 0 60000 65536"/>
                <a:gd name="T18" fmla="*/ 0 w 384"/>
                <a:gd name="T19" fmla="*/ 0 h 720"/>
                <a:gd name="T20" fmla="*/ 384 w 384"/>
                <a:gd name="T21" fmla="*/ 720 h 720"/>
              </a:gdLst>
              <a:ahLst/>
              <a:cxnLst>
                <a:cxn ang="T12">
                  <a:pos x="T0" y="T1"/>
                </a:cxn>
                <a:cxn ang="T13">
                  <a:pos x="T2" y="T3"/>
                </a:cxn>
                <a:cxn ang="T14">
                  <a:pos x="T4" y="T5"/>
                </a:cxn>
                <a:cxn ang="T15">
                  <a:pos x="T6" y="T7"/>
                </a:cxn>
                <a:cxn ang="T16">
                  <a:pos x="T8" y="T9"/>
                </a:cxn>
                <a:cxn ang="T17">
                  <a:pos x="T10" y="T11"/>
                </a:cxn>
              </a:cxnLst>
              <a:rect l="T18" t="T19" r="T20" b="T21"/>
              <a:pathLst>
                <a:path w="384" h="720">
                  <a:moveTo>
                    <a:pt x="0" y="0"/>
                  </a:moveTo>
                  <a:cubicBezTo>
                    <a:pt x="16" y="48"/>
                    <a:pt x="32" y="96"/>
                    <a:pt x="48" y="144"/>
                  </a:cubicBezTo>
                  <a:cubicBezTo>
                    <a:pt x="64" y="192"/>
                    <a:pt x="72" y="232"/>
                    <a:pt x="96" y="288"/>
                  </a:cubicBezTo>
                  <a:cubicBezTo>
                    <a:pt x="120" y="344"/>
                    <a:pt x="152" y="416"/>
                    <a:pt x="192" y="480"/>
                  </a:cubicBezTo>
                  <a:cubicBezTo>
                    <a:pt x="232" y="544"/>
                    <a:pt x="304" y="632"/>
                    <a:pt x="336" y="672"/>
                  </a:cubicBezTo>
                  <a:cubicBezTo>
                    <a:pt x="368" y="712"/>
                    <a:pt x="376" y="712"/>
                    <a:pt x="384" y="720"/>
                  </a:cubicBezTo>
                </a:path>
              </a:pathLst>
            </a:custGeom>
            <a:noFill/>
            <a:ln w="38100">
              <a:solidFill>
                <a:srgbClr val="FF0000"/>
              </a:solidFill>
              <a:round/>
              <a:headEnd/>
              <a:tailEnd/>
            </a:ln>
          </p:spPr>
          <p:txBody>
            <a:bodyPr/>
            <a:lstStyle/>
            <a:p>
              <a:endParaRPr lang="en-US"/>
            </a:p>
          </p:txBody>
        </p:sp>
        <p:sp>
          <p:nvSpPr>
            <p:cNvPr id="34850" name="Freeform 38"/>
            <p:cNvSpPr>
              <a:spLocks/>
            </p:cNvSpPr>
            <p:nvPr/>
          </p:nvSpPr>
          <p:spPr bwMode="auto">
            <a:xfrm>
              <a:off x="3977" y="1991"/>
              <a:ext cx="868" cy="563"/>
            </a:xfrm>
            <a:custGeom>
              <a:avLst/>
              <a:gdLst>
                <a:gd name="T0" fmla="*/ 0 w 1104"/>
                <a:gd name="T1" fmla="*/ 0 h 816"/>
                <a:gd name="T2" fmla="*/ 59 w 1104"/>
                <a:gd name="T3" fmla="*/ 91 h 816"/>
                <a:gd name="T4" fmla="*/ 149 w 1104"/>
                <a:gd name="T5" fmla="*/ 183 h 816"/>
                <a:gd name="T6" fmla="*/ 267 w 1104"/>
                <a:gd name="T7" fmla="*/ 251 h 816"/>
                <a:gd name="T8" fmla="*/ 445 w 1104"/>
                <a:gd name="T9" fmla="*/ 320 h 816"/>
                <a:gd name="T10" fmla="*/ 682 w 1104"/>
                <a:gd name="T11" fmla="*/ 388 h 816"/>
                <a:gd name="T12" fmla="*/ 0 60000 65536"/>
                <a:gd name="T13" fmla="*/ 0 60000 65536"/>
                <a:gd name="T14" fmla="*/ 0 60000 65536"/>
                <a:gd name="T15" fmla="*/ 0 60000 65536"/>
                <a:gd name="T16" fmla="*/ 0 60000 65536"/>
                <a:gd name="T17" fmla="*/ 0 60000 65536"/>
                <a:gd name="T18" fmla="*/ 0 w 1104"/>
                <a:gd name="T19" fmla="*/ 0 h 816"/>
                <a:gd name="T20" fmla="*/ 1104 w 1104"/>
                <a:gd name="T21" fmla="*/ 816 h 816"/>
              </a:gdLst>
              <a:ahLst/>
              <a:cxnLst>
                <a:cxn ang="T12">
                  <a:pos x="T0" y="T1"/>
                </a:cxn>
                <a:cxn ang="T13">
                  <a:pos x="T2" y="T3"/>
                </a:cxn>
                <a:cxn ang="T14">
                  <a:pos x="T4" y="T5"/>
                </a:cxn>
                <a:cxn ang="T15">
                  <a:pos x="T6" y="T7"/>
                </a:cxn>
                <a:cxn ang="T16">
                  <a:pos x="T8" y="T9"/>
                </a:cxn>
                <a:cxn ang="T17">
                  <a:pos x="T10" y="T11"/>
                </a:cxn>
              </a:cxnLst>
              <a:rect l="T18" t="T19" r="T20" b="T21"/>
              <a:pathLst>
                <a:path w="1104" h="816">
                  <a:moveTo>
                    <a:pt x="0" y="0"/>
                  </a:moveTo>
                  <a:cubicBezTo>
                    <a:pt x="28" y="64"/>
                    <a:pt x="56" y="128"/>
                    <a:pt x="96" y="192"/>
                  </a:cubicBezTo>
                  <a:cubicBezTo>
                    <a:pt x="136" y="256"/>
                    <a:pt x="184" y="328"/>
                    <a:pt x="240" y="384"/>
                  </a:cubicBezTo>
                  <a:cubicBezTo>
                    <a:pt x="296" y="440"/>
                    <a:pt x="352" y="480"/>
                    <a:pt x="432" y="528"/>
                  </a:cubicBezTo>
                  <a:cubicBezTo>
                    <a:pt x="512" y="576"/>
                    <a:pt x="608" y="624"/>
                    <a:pt x="720" y="672"/>
                  </a:cubicBezTo>
                  <a:cubicBezTo>
                    <a:pt x="832" y="720"/>
                    <a:pt x="968" y="768"/>
                    <a:pt x="1104" y="816"/>
                  </a:cubicBezTo>
                </a:path>
              </a:pathLst>
            </a:custGeom>
            <a:noFill/>
            <a:ln w="38100">
              <a:solidFill>
                <a:srgbClr val="800080"/>
              </a:solidFill>
              <a:round/>
              <a:headEnd/>
              <a:tailEnd/>
            </a:ln>
          </p:spPr>
          <p:txBody>
            <a:bodyPr/>
            <a:lstStyle/>
            <a:p>
              <a:endParaRPr lang="en-US"/>
            </a:p>
          </p:txBody>
        </p:sp>
        <p:sp>
          <p:nvSpPr>
            <p:cNvPr id="34851" name="Freeform 39"/>
            <p:cNvSpPr>
              <a:spLocks/>
            </p:cNvSpPr>
            <p:nvPr/>
          </p:nvSpPr>
          <p:spPr bwMode="auto">
            <a:xfrm>
              <a:off x="3855" y="2393"/>
              <a:ext cx="980" cy="169"/>
            </a:xfrm>
            <a:custGeom>
              <a:avLst/>
              <a:gdLst>
                <a:gd name="T0" fmla="*/ 0 w 1344"/>
                <a:gd name="T1" fmla="*/ 0 h 384"/>
                <a:gd name="T2" fmla="*/ 77 w 1344"/>
                <a:gd name="T3" fmla="*/ 28 h 384"/>
                <a:gd name="T4" fmla="*/ 179 w 1344"/>
                <a:gd name="T5" fmla="*/ 47 h 384"/>
                <a:gd name="T6" fmla="*/ 306 w 1344"/>
                <a:gd name="T7" fmla="*/ 56 h 384"/>
                <a:gd name="T8" fmla="*/ 510 w 1344"/>
                <a:gd name="T9" fmla="*/ 65 h 384"/>
                <a:gd name="T10" fmla="*/ 715 w 1344"/>
                <a:gd name="T11" fmla="*/ 74 h 384"/>
                <a:gd name="T12" fmla="*/ 0 60000 65536"/>
                <a:gd name="T13" fmla="*/ 0 60000 65536"/>
                <a:gd name="T14" fmla="*/ 0 60000 65536"/>
                <a:gd name="T15" fmla="*/ 0 60000 65536"/>
                <a:gd name="T16" fmla="*/ 0 60000 65536"/>
                <a:gd name="T17" fmla="*/ 0 60000 65536"/>
                <a:gd name="T18" fmla="*/ 0 w 1344"/>
                <a:gd name="T19" fmla="*/ 0 h 384"/>
                <a:gd name="T20" fmla="*/ 1344 w 1344"/>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344" h="384">
                  <a:moveTo>
                    <a:pt x="0" y="0"/>
                  </a:moveTo>
                  <a:cubicBezTo>
                    <a:pt x="44" y="52"/>
                    <a:pt x="88" y="104"/>
                    <a:pt x="144" y="144"/>
                  </a:cubicBezTo>
                  <a:cubicBezTo>
                    <a:pt x="200" y="184"/>
                    <a:pt x="264" y="216"/>
                    <a:pt x="336" y="240"/>
                  </a:cubicBezTo>
                  <a:cubicBezTo>
                    <a:pt x="408" y="264"/>
                    <a:pt x="472" y="272"/>
                    <a:pt x="576" y="288"/>
                  </a:cubicBezTo>
                  <a:cubicBezTo>
                    <a:pt x="680" y="304"/>
                    <a:pt x="832" y="320"/>
                    <a:pt x="960" y="336"/>
                  </a:cubicBezTo>
                  <a:cubicBezTo>
                    <a:pt x="1088" y="352"/>
                    <a:pt x="1216" y="368"/>
                    <a:pt x="1344" y="384"/>
                  </a:cubicBezTo>
                </a:path>
              </a:pathLst>
            </a:custGeom>
            <a:noFill/>
            <a:ln w="38100">
              <a:solidFill>
                <a:srgbClr val="0000FF"/>
              </a:solidFill>
              <a:round/>
              <a:headEnd/>
              <a:tailEnd/>
            </a:ln>
          </p:spPr>
          <p:txBody>
            <a:bodyPr/>
            <a:lstStyle/>
            <a:p>
              <a:endParaRPr lang="en-US"/>
            </a:p>
          </p:txBody>
        </p:sp>
        <p:sp>
          <p:nvSpPr>
            <p:cNvPr id="34852" name="Freeform 40"/>
            <p:cNvSpPr>
              <a:spLocks/>
            </p:cNvSpPr>
            <p:nvPr/>
          </p:nvSpPr>
          <p:spPr bwMode="auto">
            <a:xfrm>
              <a:off x="3669" y="1475"/>
              <a:ext cx="195" cy="929"/>
            </a:xfrm>
            <a:custGeom>
              <a:avLst/>
              <a:gdLst>
                <a:gd name="T0" fmla="*/ 153 w 248"/>
                <a:gd name="T1" fmla="*/ 666 h 1296"/>
                <a:gd name="T2" fmla="*/ 94 w 248"/>
                <a:gd name="T3" fmla="*/ 567 h 1296"/>
                <a:gd name="T4" fmla="*/ 35 w 248"/>
                <a:gd name="T5" fmla="*/ 395 h 1296"/>
                <a:gd name="T6" fmla="*/ 5 w 248"/>
                <a:gd name="T7" fmla="*/ 148 h 1296"/>
                <a:gd name="T8" fmla="*/ 5 w 248"/>
                <a:gd name="T9" fmla="*/ 0 h 1296"/>
                <a:gd name="T10" fmla="*/ 0 60000 65536"/>
                <a:gd name="T11" fmla="*/ 0 60000 65536"/>
                <a:gd name="T12" fmla="*/ 0 60000 65536"/>
                <a:gd name="T13" fmla="*/ 0 60000 65536"/>
                <a:gd name="T14" fmla="*/ 0 60000 65536"/>
                <a:gd name="T15" fmla="*/ 0 w 248"/>
                <a:gd name="T16" fmla="*/ 0 h 1296"/>
                <a:gd name="T17" fmla="*/ 248 w 248"/>
                <a:gd name="T18" fmla="*/ 1296 h 1296"/>
              </a:gdLst>
              <a:ahLst/>
              <a:cxnLst>
                <a:cxn ang="T10">
                  <a:pos x="T0" y="T1"/>
                </a:cxn>
                <a:cxn ang="T11">
                  <a:pos x="T2" y="T3"/>
                </a:cxn>
                <a:cxn ang="T12">
                  <a:pos x="T4" y="T5"/>
                </a:cxn>
                <a:cxn ang="T13">
                  <a:pos x="T6" y="T7"/>
                </a:cxn>
                <a:cxn ang="T14">
                  <a:pos x="T8" y="T9"/>
                </a:cxn>
              </a:cxnLst>
              <a:rect l="T15" t="T16" r="T17" b="T18"/>
              <a:pathLst>
                <a:path w="248" h="1296">
                  <a:moveTo>
                    <a:pt x="248" y="1296"/>
                  </a:moveTo>
                  <a:cubicBezTo>
                    <a:pt x="216" y="1244"/>
                    <a:pt x="184" y="1192"/>
                    <a:pt x="152" y="1104"/>
                  </a:cubicBezTo>
                  <a:cubicBezTo>
                    <a:pt x="120" y="1016"/>
                    <a:pt x="80" y="904"/>
                    <a:pt x="56" y="768"/>
                  </a:cubicBezTo>
                  <a:cubicBezTo>
                    <a:pt x="32" y="632"/>
                    <a:pt x="16" y="416"/>
                    <a:pt x="8" y="288"/>
                  </a:cubicBezTo>
                  <a:cubicBezTo>
                    <a:pt x="0" y="160"/>
                    <a:pt x="4" y="80"/>
                    <a:pt x="8" y="0"/>
                  </a:cubicBezTo>
                </a:path>
              </a:pathLst>
            </a:custGeom>
            <a:noFill/>
            <a:ln w="38100">
              <a:solidFill>
                <a:srgbClr val="800080"/>
              </a:solidFill>
              <a:round/>
              <a:headEnd/>
              <a:tailEnd/>
            </a:ln>
          </p:spPr>
          <p:txBody>
            <a:bodyPr/>
            <a:lstStyle/>
            <a:p>
              <a:endParaRPr lang="en-US"/>
            </a:p>
          </p:txBody>
        </p:sp>
        <p:sp>
          <p:nvSpPr>
            <p:cNvPr id="34853" name="Rectangle 41"/>
            <p:cNvSpPr>
              <a:spLocks noChangeArrowheads="1"/>
            </p:cNvSpPr>
            <p:nvPr/>
          </p:nvSpPr>
          <p:spPr bwMode="auto">
            <a:xfrm>
              <a:off x="4694" y="2095"/>
              <a:ext cx="340" cy="231"/>
            </a:xfrm>
            <a:prstGeom prst="rect">
              <a:avLst/>
            </a:prstGeom>
            <a:noFill/>
            <a:ln w="9525">
              <a:noFill/>
              <a:miter lim="800000"/>
              <a:headEnd/>
              <a:tailEnd/>
            </a:ln>
          </p:spPr>
          <p:txBody>
            <a:bodyPr wrap="none">
              <a:spAutoFit/>
            </a:bodyPr>
            <a:lstStyle/>
            <a:p>
              <a:r>
                <a:rPr lang="en-US" sz="1800" b="1" i="1">
                  <a:solidFill>
                    <a:srgbClr val="FF0000"/>
                  </a:solidFill>
                  <a:latin typeface="Arial" charset="0"/>
                </a:rPr>
                <a:t>T</a:t>
              </a:r>
              <a:r>
                <a:rPr lang="en-US" sz="1800" b="1" i="1" baseline="-25000">
                  <a:solidFill>
                    <a:srgbClr val="FF0000"/>
                  </a:solidFill>
                  <a:latin typeface="Arial" charset="0"/>
                </a:rPr>
                <a:t>H </a:t>
              </a:r>
              <a:r>
                <a:rPr lang="en-US" sz="1800" b="1" i="1">
                  <a:solidFill>
                    <a:srgbClr val="FF0000"/>
                  </a:solidFill>
                  <a:latin typeface="Arial" charset="0"/>
                </a:rPr>
                <a:t> </a:t>
              </a:r>
            </a:p>
          </p:txBody>
        </p:sp>
        <p:sp>
          <p:nvSpPr>
            <p:cNvPr id="34854" name="Rectangle 42"/>
            <p:cNvSpPr>
              <a:spLocks noChangeArrowheads="1"/>
            </p:cNvSpPr>
            <p:nvPr/>
          </p:nvSpPr>
          <p:spPr bwMode="auto">
            <a:xfrm>
              <a:off x="3648" y="1296"/>
              <a:ext cx="178" cy="192"/>
            </a:xfrm>
            <a:prstGeom prst="rect">
              <a:avLst/>
            </a:prstGeom>
            <a:noFill/>
            <a:ln w="9525">
              <a:noFill/>
              <a:miter lim="800000"/>
              <a:headEnd/>
              <a:tailEnd/>
            </a:ln>
          </p:spPr>
          <p:txBody>
            <a:bodyPr wrap="none">
              <a:spAutoFit/>
            </a:bodyPr>
            <a:lstStyle/>
            <a:p>
              <a:r>
                <a:rPr lang="en-US" sz="1400" b="1">
                  <a:latin typeface="Arial" charset="0"/>
                </a:rPr>
                <a:t>1</a:t>
              </a:r>
            </a:p>
          </p:txBody>
        </p:sp>
        <p:sp>
          <p:nvSpPr>
            <p:cNvPr id="34855" name="Rectangle 43"/>
            <p:cNvSpPr>
              <a:spLocks noChangeArrowheads="1"/>
            </p:cNvSpPr>
            <p:nvPr/>
          </p:nvSpPr>
          <p:spPr bwMode="auto">
            <a:xfrm>
              <a:off x="3936" y="1824"/>
              <a:ext cx="178" cy="192"/>
            </a:xfrm>
            <a:prstGeom prst="rect">
              <a:avLst/>
            </a:prstGeom>
            <a:noFill/>
            <a:ln w="9525">
              <a:noFill/>
              <a:miter lim="800000"/>
              <a:headEnd/>
              <a:tailEnd/>
            </a:ln>
          </p:spPr>
          <p:txBody>
            <a:bodyPr wrap="none">
              <a:spAutoFit/>
            </a:bodyPr>
            <a:lstStyle/>
            <a:p>
              <a:r>
                <a:rPr lang="en-US" sz="1400" b="1">
                  <a:latin typeface="Arial" charset="0"/>
                </a:rPr>
                <a:t>2</a:t>
              </a:r>
            </a:p>
          </p:txBody>
        </p:sp>
        <p:sp>
          <p:nvSpPr>
            <p:cNvPr id="34856" name="Rectangle 44"/>
            <p:cNvSpPr>
              <a:spLocks noChangeArrowheads="1"/>
            </p:cNvSpPr>
            <p:nvPr/>
          </p:nvSpPr>
          <p:spPr bwMode="auto">
            <a:xfrm>
              <a:off x="4704" y="2352"/>
              <a:ext cx="178" cy="192"/>
            </a:xfrm>
            <a:prstGeom prst="rect">
              <a:avLst/>
            </a:prstGeom>
            <a:noFill/>
            <a:ln w="9525">
              <a:noFill/>
              <a:miter lim="800000"/>
              <a:headEnd/>
              <a:tailEnd/>
            </a:ln>
          </p:spPr>
          <p:txBody>
            <a:bodyPr wrap="none">
              <a:spAutoFit/>
            </a:bodyPr>
            <a:lstStyle/>
            <a:p>
              <a:r>
                <a:rPr lang="en-US" sz="1400" b="1">
                  <a:latin typeface="Arial" charset="0"/>
                </a:rPr>
                <a:t>3</a:t>
              </a:r>
            </a:p>
          </p:txBody>
        </p:sp>
        <p:sp>
          <p:nvSpPr>
            <p:cNvPr id="34857" name="Rectangle 45"/>
            <p:cNvSpPr>
              <a:spLocks noChangeArrowheads="1"/>
            </p:cNvSpPr>
            <p:nvPr/>
          </p:nvSpPr>
          <p:spPr bwMode="auto">
            <a:xfrm>
              <a:off x="3687" y="2322"/>
              <a:ext cx="178" cy="192"/>
            </a:xfrm>
            <a:prstGeom prst="rect">
              <a:avLst/>
            </a:prstGeom>
            <a:noFill/>
            <a:ln w="9525">
              <a:noFill/>
              <a:miter lim="800000"/>
              <a:headEnd/>
              <a:tailEnd/>
            </a:ln>
          </p:spPr>
          <p:txBody>
            <a:bodyPr wrap="none">
              <a:spAutoFit/>
            </a:bodyPr>
            <a:lstStyle/>
            <a:p>
              <a:r>
                <a:rPr lang="en-US" sz="1400" b="1">
                  <a:latin typeface="Arial" charset="0"/>
                </a:rPr>
                <a:t>4</a:t>
              </a:r>
            </a:p>
          </p:txBody>
        </p:sp>
        <p:sp>
          <p:nvSpPr>
            <p:cNvPr id="34858" name="Rectangle 46"/>
            <p:cNvSpPr>
              <a:spLocks noChangeArrowheads="1"/>
            </p:cNvSpPr>
            <p:nvPr/>
          </p:nvSpPr>
          <p:spPr bwMode="auto">
            <a:xfrm>
              <a:off x="3907" y="1359"/>
              <a:ext cx="493" cy="366"/>
            </a:xfrm>
            <a:prstGeom prst="rect">
              <a:avLst/>
            </a:prstGeom>
            <a:noFill/>
            <a:ln w="9525">
              <a:noFill/>
              <a:miter lim="800000"/>
              <a:headEnd/>
              <a:tailEnd/>
            </a:ln>
          </p:spPr>
          <p:txBody>
            <a:bodyPr wrap="none">
              <a:spAutoFit/>
            </a:bodyPr>
            <a:lstStyle/>
            <a:p>
              <a:pPr algn="ctr"/>
              <a:r>
                <a:rPr lang="en-US" sz="1600">
                  <a:latin typeface="Arial" charset="0"/>
                </a:rPr>
                <a:t>rejects</a:t>
              </a:r>
            </a:p>
            <a:p>
              <a:pPr algn="ctr"/>
              <a:r>
                <a:rPr lang="en-US" sz="1600">
                  <a:latin typeface="Arial" charset="0"/>
                </a:rPr>
                <a:t>heat</a:t>
              </a:r>
            </a:p>
          </p:txBody>
        </p:sp>
        <p:sp>
          <p:nvSpPr>
            <p:cNvPr id="34859" name="Line 47"/>
            <p:cNvSpPr>
              <a:spLocks noChangeShapeType="1"/>
            </p:cNvSpPr>
            <p:nvPr/>
          </p:nvSpPr>
          <p:spPr bwMode="auto">
            <a:xfrm flipH="1">
              <a:off x="3792" y="1536"/>
              <a:ext cx="144" cy="144"/>
            </a:xfrm>
            <a:prstGeom prst="line">
              <a:avLst/>
            </a:prstGeom>
            <a:noFill/>
            <a:ln w="25400">
              <a:solidFill>
                <a:srgbClr val="FF0000"/>
              </a:solidFill>
              <a:round/>
              <a:headEnd/>
              <a:tailEnd type="triangle" w="med" len="med"/>
            </a:ln>
          </p:spPr>
          <p:txBody>
            <a:bodyPr/>
            <a:lstStyle/>
            <a:p>
              <a:endParaRPr lang="en-US"/>
            </a:p>
          </p:txBody>
        </p:sp>
        <p:sp>
          <p:nvSpPr>
            <p:cNvPr id="34860" name="Rectangle 48"/>
            <p:cNvSpPr>
              <a:spLocks noChangeArrowheads="1"/>
            </p:cNvSpPr>
            <p:nvPr/>
          </p:nvSpPr>
          <p:spPr bwMode="auto">
            <a:xfrm>
              <a:off x="3398" y="2523"/>
              <a:ext cx="856" cy="212"/>
            </a:xfrm>
            <a:prstGeom prst="rect">
              <a:avLst/>
            </a:prstGeom>
            <a:noFill/>
            <a:ln w="9525">
              <a:noFill/>
              <a:miter lim="800000"/>
              <a:headEnd/>
              <a:tailEnd/>
            </a:ln>
          </p:spPr>
          <p:txBody>
            <a:bodyPr wrap="none">
              <a:spAutoFit/>
            </a:bodyPr>
            <a:lstStyle/>
            <a:p>
              <a:pPr algn="ctr"/>
              <a:r>
                <a:rPr lang="en-US" sz="1600" dirty="0">
                  <a:latin typeface="Arial" charset="0"/>
                </a:rPr>
                <a:t>absorbs heat</a:t>
              </a:r>
            </a:p>
          </p:txBody>
        </p:sp>
        <p:sp>
          <p:nvSpPr>
            <p:cNvPr id="34861" name="Line 49"/>
            <p:cNvSpPr>
              <a:spLocks noChangeShapeType="1"/>
            </p:cNvSpPr>
            <p:nvPr/>
          </p:nvSpPr>
          <p:spPr bwMode="auto">
            <a:xfrm flipV="1">
              <a:off x="4224" y="2544"/>
              <a:ext cx="144" cy="96"/>
            </a:xfrm>
            <a:prstGeom prst="line">
              <a:avLst/>
            </a:prstGeom>
            <a:noFill/>
            <a:ln w="25400">
              <a:solidFill>
                <a:srgbClr val="0000FF"/>
              </a:solidFill>
              <a:round/>
              <a:headEnd/>
              <a:tailEnd type="triangle" w="med" len="med"/>
            </a:ln>
          </p:spPr>
          <p:txBody>
            <a:bodyPr/>
            <a:lstStyle/>
            <a:p>
              <a:endParaRPr lang="en-US"/>
            </a:p>
          </p:txBody>
        </p:sp>
        <p:sp>
          <p:nvSpPr>
            <p:cNvPr id="34862" name="Line 50"/>
            <p:cNvSpPr>
              <a:spLocks noChangeShapeType="1"/>
            </p:cNvSpPr>
            <p:nvPr/>
          </p:nvSpPr>
          <p:spPr bwMode="auto">
            <a:xfrm flipH="1" flipV="1">
              <a:off x="3762" y="1686"/>
              <a:ext cx="63" cy="150"/>
            </a:xfrm>
            <a:prstGeom prst="line">
              <a:avLst/>
            </a:prstGeom>
            <a:noFill/>
            <a:ln w="25400">
              <a:solidFill>
                <a:srgbClr val="FF0000"/>
              </a:solidFill>
              <a:round/>
              <a:headEnd/>
              <a:tailEnd type="triangle" w="lg" len="med"/>
            </a:ln>
          </p:spPr>
          <p:txBody>
            <a:bodyPr/>
            <a:lstStyle/>
            <a:p>
              <a:endParaRPr lang="en-US"/>
            </a:p>
          </p:txBody>
        </p:sp>
        <p:sp>
          <p:nvSpPr>
            <p:cNvPr id="34863" name="Line 51"/>
            <p:cNvSpPr>
              <a:spLocks noChangeShapeType="1"/>
            </p:cNvSpPr>
            <p:nvPr/>
          </p:nvSpPr>
          <p:spPr bwMode="auto">
            <a:xfrm>
              <a:off x="3711" y="1926"/>
              <a:ext cx="33" cy="186"/>
            </a:xfrm>
            <a:prstGeom prst="line">
              <a:avLst/>
            </a:prstGeom>
            <a:noFill/>
            <a:ln w="25400">
              <a:solidFill>
                <a:srgbClr val="993366"/>
              </a:solidFill>
              <a:round/>
              <a:headEnd/>
              <a:tailEnd type="triangle" w="lg" len="med"/>
            </a:ln>
          </p:spPr>
          <p:txBody>
            <a:bodyPr/>
            <a:lstStyle/>
            <a:p>
              <a:endParaRPr lang="en-US"/>
            </a:p>
          </p:txBody>
        </p:sp>
        <p:sp>
          <p:nvSpPr>
            <p:cNvPr id="34864" name="Line 52"/>
            <p:cNvSpPr>
              <a:spLocks noChangeShapeType="1"/>
            </p:cNvSpPr>
            <p:nvPr/>
          </p:nvSpPr>
          <p:spPr bwMode="auto">
            <a:xfrm>
              <a:off x="4032" y="2496"/>
              <a:ext cx="132" cy="9"/>
            </a:xfrm>
            <a:prstGeom prst="line">
              <a:avLst/>
            </a:prstGeom>
            <a:noFill/>
            <a:ln w="25400">
              <a:solidFill>
                <a:srgbClr val="0000FF"/>
              </a:solidFill>
              <a:round/>
              <a:headEnd/>
              <a:tailEnd type="triangle" w="lg" len="med"/>
            </a:ln>
          </p:spPr>
          <p:txBody>
            <a:bodyPr/>
            <a:lstStyle/>
            <a:p>
              <a:endParaRPr lang="en-US"/>
            </a:p>
          </p:txBody>
        </p:sp>
        <p:sp>
          <p:nvSpPr>
            <p:cNvPr id="34865" name="Line 53"/>
            <p:cNvSpPr>
              <a:spLocks noChangeShapeType="1"/>
            </p:cNvSpPr>
            <p:nvPr/>
          </p:nvSpPr>
          <p:spPr bwMode="auto">
            <a:xfrm flipH="1" flipV="1">
              <a:off x="4224" y="2304"/>
              <a:ext cx="192" cy="96"/>
            </a:xfrm>
            <a:prstGeom prst="line">
              <a:avLst/>
            </a:prstGeom>
            <a:noFill/>
            <a:ln w="25400">
              <a:solidFill>
                <a:srgbClr val="993366"/>
              </a:solidFill>
              <a:round/>
              <a:headEnd/>
              <a:tailEnd type="triangle" w="lg" len="med"/>
            </a:ln>
          </p:spPr>
          <p:txBody>
            <a:bodyPr/>
            <a:lstStyle/>
            <a:p>
              <a:endParaRPr lang="en-US"/>
            </a:p>
          </p:txBody>
        </p:sp>
      </p:grpSp>
      <p:sp>
        <p:nvSpPr>
          <p:cNvPr id="34866" name="Rectangle 55"/>
          <p:cNvSpPr>
            <a:spLocks noChangeArrowheads="1"/>
          </p:cNvSpPr>
          <p:nvPr/>
        </p:nvSpPr>
        <p:spPr bwMode="auto">
          <a:xfrm>
            <a:off x="2952723" y="4422631"/>
            <a:ext cx="6019800" cy="2246769"/>
          </a:xfrm>
          <a:prstGeom prst="rect">
            <a:avLst/>
          </a:prstGeom>
          <a:noFill/>
          <a:ln w="9525">
            <a:noFill/>
            <a:miter lim="800000"/>
            <a:headEnd/>
            <a:tailEnd/>
          </a:ln>
        </p:spPr>
        <p:txBody>
          <a:bodyPr>
            <a:spAutoFit/>
          </a:bodyPr>
          <a:lstStyle/>
          <a:p>
            <a:pPr algn="just">
              <a:spcAft>
                <a:spcPts val="600"/>
              </a:spcAft>
            </a:pPr>
            <a:r>
              <a:rPr lang="en-US" sz="2000" dirty="0">
                <a:cs typeface="Times New Roman" panose="02020603050405020304" pitchFamily="18" charset="0"/>
              </a:rPr>
              <a:t>However, it is difficult to built a practical refrigerator using such an ideal gas cycles as Carnot or Stirling.  Most modern refrigerators use some </a:t>
            </a:r>
            <a:r>
              <a:rPr lang="en-US" sz="2000" b="1" i="1" dirty="0">
                <a:cs typeface="Times New Roman" panose="02020603050405020304" pitchFamily="18" charset="0"/>
              </a:rPr>
              <a:t>liquid</a:t>
            </a:r>
            <a:r>
              <a:rPr lang="en-US" sz="2000" dirty="0">
                <a:cs typeface="Times New Roman" panose="02020603050405020304" pitchFamily="18" charset="0"/>
              </a:rPr>
              <a:t> as a working substance. These schemes are better than a reversed Carnot cycle: much more energy can be absorbed per unit mass of working substance. Thus, the fridge can be much smaller than a Carnot fridge could be.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6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94172931-D386-4776-A9D4-13ABB1C1940D}"/>
              </a:ext>
            </a:extLst>
          </p:cNvPr>
          <p:cNvSpPr>
            <a:spLocks noGrp="1" noChangeArrowheads="1"/>
          </p:cNvSpPr>
          <p:nvPr>
            <p:ph type="title"/>
          </p:nvPr>
        </p:nvSpPr>
        <p:spPr>
          <a:xfrm>
            <a:off x="457200" y="139700"/>
            <a:ext cx="8229600" cy="706438"/>
          </a:xfrm>
        </p:spPr>
        <p:txBody>
          <a:bodyPr/>
          <a:lstStyle/>
          <a:p>
            <a:pPr eaLnBrk="1" hangingPunct="1"/>
            <a:r>
              <a:rPr lang="en-US" altLang="en-US" sz="2400" b="1" dirty="0">
                <a:solidFill>
                  <a:srgbClr val="0000FF"/>
                </a:solidFill>
                <a:latin typeface="Times New Roman" panose="02020603050405020304" pitchFamily="18" charset="0"/>
                <a:cs typeface="Times New Roman" panose="02020603050405020304" pitchFamily="18" charset="0"/>
              </a:rPr>
              <a:t>The Maximum Efficiency</a:t>
            </a:r>
          </a:p>
        </p:txBody>
      </p:sp>
      <p:pic>
        <p:nvPicPr>
          <p:cNvPr id="3076" name="Picture 5" descr="second Law_statement7_p587">
            <a:extLst>
              <a:ext uri="{FF2B5EF4-FFF2-40B4-BE49-F238E27FC236}">
                <a16:creationId xmlns:a16="http://schemas.microsoft.com/office/drawing/2014/main" id="{D22F8B06-EBB4-4573-BA4F-C93F01C9E6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 y="869950"/>
            <a:ext cx="8150225"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6" descr="second Law_statement8_p587">
            <a:extLst>
              <a:ext uri="{FF2B5EF4-FFF2-40B4-BE49-F238E27FC236}">
                <a16:creationId xmlns:a16="http://schemas.microsoft.com/office/drawing/2014/main" id="{BBE1B4D4-04A7-4CB1-A5F1-3063EED61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25" y="2484438"/>
            <a:ext cx="8151813"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E165FA9-B8CD-435B-BD45-C865B0166B5E}"/>
              </a:ext>
            </a:extLst>
          </p:cNvPr>
          <p:cNvSpPr txBox="1"/>
          <p:nvPr/>
        </p:nvSpPr>
        <p:spPr>
          <a:xfrm>
            <a:off x="3352800" y="3733800"/>
            <a:ext cx="838200" cy="369332"/>
          </a:xfrm>
          <a:prstGeom prst="rect">
            <a:avLst/>
          </a:prstGeom>
          <a:solidFill>
            <a:srgbClr val="FBE9BD"/>
          </a:solidFill>
        </p:spPr>
        <p:txBody>
          <a:bodyPr wrap="square" rtlCol="0">
            <a:spAutoFit/>
          </a:bodyPr>
          <a:lstStyle/>
          <a:p>
            <a:r>
              <a:rPr lang="en-US" dirty="0"/>
              <a:t>COP</a:t>
            </a:r>
          </a:p>
        </p:txBody>
      </p:sp>
      <p:sp>
        <p:nvSpPr>
          <p:cNvPr id="3" name="Rectangle 2">
            <a:extLst>
              <a:ext uri="{FF2B5EF4-FFF2-40B4-BE49-F238E27FC236}">
                <a16:creationId xmlns:a16="http://schemas.microsoft.com/office/drawing/2014/main" id="{C816D44C-8711-4FC7-8DAB-54D86BDEA945}"/>
              </a:ext>
            </a:extLst>
          </p:cNvPr>
          <p:cNvSpPr/>
          <p:nvPr/>
        </p:nvSpPr>
        <p:spPr>
          <a:xfrm>
            <a:off x="4124960" y="1066800"/>
            <a:ext cx="370840" cy="228600"/>
          </a:xfrm>
          <a:prstGeom prst="rect">
            <a:avLst/>
          </a:prstGeom>
          <a:solidFill>
            <a:srgbClr val="FBE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CDC31AE-22DC-40AC-99E6-AFE9EB1F45AF}"/>
              </a:ext>
            </a:extLst>
          </p:cNvPr>
          <p:cNvSpPr/>
          <p:nvPr/>
        </p:nvSpPr>
        <p:spPr>
          <a:xfrm>
            <a:off x="4104640" y="2607982"/>
            <a:ext cx="370840" cy="295238"/>
          </a:xfrm>
          <a:prstGeom prst="rect">
            <a:avLst/>
          </a:prstGeom>
          <a:solidFill>
            <a:srgbClr val="FBE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40BBCBE-E1F4-4512-A60E-D38247BE5531}"/>
              </a:ext>
            </a:extLst>
          </p:cNvPr>
          <p:cNvSpPr txBox="1"/>
          <p:nvPr/>
        </p:nvSpPr>
        <p:spPr>
          <a:xfrm>
            <a:off x="762000" y="4724400"/>
            <a:ext cx="2057400" cy="461665"/>
          </a:xfrm>
          <a:prstGeom prst="rect">
            <a:avLst/>
          </a:prstGeom>
          <a:solidFill>
            <a:srgbClr val="0000FF"/>
          </a:solidFill>
        </p:spPr>
        <p:txBody>
          <a:bodyPr wrap="square" rtlCol="0">
            <a:spAutoFit/>
          </a:bodyPr>
          <a:lstStyle/>
          <a:p>
            <a:pPr algn="ctr"/>
            <a:r>
              <a:rPr lang="en-US" sz="2400" b="1" dirty="0">
                <a:cs typeface="Times New Roman" panose="02020603050405020304" pitchFamily="18" charset="0"/>
              </a:rPr>
              <a:t>Real Engine</a:t>
            </a:r>
          </a:p>
        </p:txBody>
      </p:sp>
      <p:sp>
        <p:nvSpPr>
          <p:cNvPr id="4" name="TextBox 3">
            <a:extLst>
              <a:ext uri="{FF2B5EF4-FFF2-40B4-BE49-F238E27FC236}">
                <a16:creationId xmlns:a16="http://schemas.microsoft.com/office/drawing/2014/main" id="{F314A5D4-E152-48E6-B77C-8E33A91BE73B}"/>
              </a:ext>
            </a:extLst>
          </p:cNvPr>
          <p:cNvSpPr txBox="1"/>
          <p:nvPr/>
        </p:nvSpPr>
        <p:spPr>
          <a:xfrm>
            <a:off x="3124200" y="4933712"/>
            <a:ext cx="3886200" cy="400110"/>
          </a:xfrm>
          <a:prstGeom prst="rect">
            <a:avLst/>
          </a:prstGeom>
          <a:noFill/>
        </p:spPr>
        <p:txBody>
          <a:bodyPr wrap="square" rtlCol="0">
            <a:spAutoFit/>
          </a:bodyPr>
          <a:lstStyle/>
          <a:p>
            <a:r>
              <a:rPr lang="en-US" sz="2000" dirty="0"/>
              <a:t>Question: How a real engine works?</a:t>
            </a:r>
          </a:p>
        </p:txBody>
      </p:sp>
      <p:sp>
        <p:nvSpPr>
          <p:cNvPr id="5" name="TextBox 4">
            <a:extLst>
              <a:ext uri="{FF2B5EF4-FFF2-40B4-BE49-F238E27FC236}">
                <a16:creationId xmlns:a16="http://schemas.microsoft.com/office/drawing/2014/main" id="{011E3249-977B-4B06-8B94-90438EE9BFBE}"/>
              </a:ext>
            </a:extLst>
          </p:cNvPr>
          <p:cNvSpPr txBox="1"/>
          <p:nvPr/>
        </p:nvSpPr>
        <p:spPr>
          <a:xfrm>
            <a:off x="1295400" y="5420747"/>
            <a:ext cx="6934200" cy="400110"/>
          </a:xfrm>
          <a:prstGeom prst="rect">
            <a:avLst/>
          </a:prstGeom>
          <a:noFill/>
        </p:spPr>
        <p:txBody>
          <a:bodyPr wrap="square" rtlCol="0">
            <a:spAutoFit/>
          </a:bodyPr>
          <a:lstStyle/>
          <a:p>
            <a:r>
              <a:rPr lang="en-US" sz="2000" dirty="0"/>
              <a:t>We will not go in-depth of engineering but see few examples only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15221" y="72783"/>
            <a:ext cx="7086600" cy="838200"/>
          </a:xfrm>
          <a:solidFill>
            <a:srgbClr val="0000FF"/>
          </a:solidFill>
        </p:spPr>
        <p:txBody>
          <a:bodyPr/>
          <a:lstStyle/>
          <a:p>
            <a:pPr eaLnBrk="1" hangingPunct="1"/>
            <a:r>
              <a:rPr lang="en-US" sz="2400" b="1" dirty="0">
                <a:solidFill>
                  <a:schemeClr val="bg1"/>
                </a:solidFill>
                <a:latin typeface="Times New Roman" panose="02020603050405020304" pitchFamily="18" charset="0"/>
                <a:cs typeface="Times New Roman" panose="02020603050405020304" pitchFamily="18" charset="0"/>
              </a:rPr>
              <a:t>The Stirling heat engine</a:t>
            </a:r>
          </a:p>
        </p:txBody>
      </p:sp>
      <p:pic>
        <p:nvPicPr>
          <p:cNvPr id="19459" name="Picture 36" descr="E:\stirling.jpg"/>
          <p:cNvPicPr>
            <a:picLocks noChangeAspect="1" noChangeArrowheads="1"/>
          </p:cNvPicPr>
          <p:nvPr/>
        </p:nvPicPr>
        <p:blipFill>
          <a:blip r:embed="rId2" cstate="print"/>
          <a:srcRect/>
          <a:stretch>
            <a:fillRect/>
          </a:stretch>
        </p:blipFill>
        <p:spPr bwMode="auto">
          <a:xfrm>
            <a:off x="6532562" y="934795"/>
            <a:ext cx="2306638" cy="2190750"/>
          </a:xfrm>
          <a:prstGeom prst="rect">
            <a:avLst/>
          </a:prstGeom>
          <a:noFill/>
          <a:ln w="9525">
            <a:noFill/>
            <a:miter lim="800000"/>
            <a:headEnd/>
            <a:tailEnd/>
          </a:ln>
        </p:spPr>
      </p:pic>
      <p:sp>
        <p:nvSpPr>
          <p:cNvPr id="19460" name="Rectangle 38"/>
          <p:cNvSpPr>
            <a:spLocks noChangeArrowheads="1"/>
          </p:cNvSpPr>
          <p:nvPr/>
        </p:nvSpPr>
        <p:spPr bwMode="auto">
          <a:xfrm>
            <a:off x="304799" y="1143000"/>
            <a:ext cx="6159501" cy="3170099"/>
          </a:xfrm>
          <a:prstGeom prst="rect">
            <a:avLst/>
          </a:prstGeom>
          <a:noFill/>
          <a:ln w="9525">
            <a:noFill/>
            <a:miter lim="800000"/>
            <a:headEnd/>
            <a:tailEnd/>
          </a:ln>
        </p:spPr>
        <p:txBody>
          <a:bodyPr wrap="square">
            <a:spAutoFit/>
          </a:bodyPr>
          <a:lstStyle/>
          <a:p>
            <a:pPr marL="457200" indent="-457200" algn="just">
              <a:buFont typeface="Arial" panose="020B0604020202020204" pitchFamily="34" charset="0"/>
              <a:buChar char="•"/>
            </a:pPr>
            <a:r>
              <a:rPr lang="en-US" sz="2000" dirty="0">
                <a:cs typeface="Times New Roman" panose="02020603050405020304" pitchFamily="18" charset="0"/>
              </a:rPr>
              <a:t>Stirling engine; a simple, practical heat engine using a gas as working substance. </a:t>
            </a:r>
          </a:p>
          <a:p>
            <a:pPr marL="457200" indent="-457200" algn="just">
              <a:buFont typeface="Arial" panose="020B0604020202020204" pitchFamily="34" charset="0"/>
              <a:buChar char="•"/>
            </a:pPr>
            <a:r>
              <a:rPr lang="en-US" sz="2000" dirty="0">
                <a:cs typeface="Times New Roman" panose="02020603050405020304" pitchFamily="18" charset="0"/>
              </a:rPr>
              <a:t>more practical than Carnot, and its efficiency is close to the Carnot maximum efficiency. </a:t>
            </a:r>
          </a:p>
          <a:p>
            <a:pPr marL="457200" indent="-457200" algn="just">
              <a:buFont typeface="Arial" panose="020B0604020202020204" pitchFamily="34" charset="0"/>
              <a:buChar char="•"/>
            </a:pPr>
            <a:r>
              <a:rPr lang="en-US" sz="2000" dirty="0">
                <a:cs typeface="Times New Roman" panose="02020603050405020304" pitchFamily="18" charset="0"/>
              </a:rPr>
              <a:t>The Stirling engine contains a fixed amount of gas which is transferred back and forth between a "cold" and a "hot" end of a long cylinder. </a:t>
            </a:r>
          </a:p>
          <a:p>
            <a:pPr marL="457200" indent="-457200" algn="just">
              <a:buFont typeface="Arial" panose="020B0604020202020204" pitchFamily="34" charset="0"/>
              <a:buChar char="•"/>
            </a:pPr>
            <a:r>
              <a:rPr lang="en-US" sz="2000" dirty="0">
                <a:cs typeface="Times New Roman" panose="02020603050405020304" pitchFamily="18" charset="0"/>
              </a:rPr>
              <a:t>The "displacer piston" moves the gas between the two ends and the "power piston" changes the internal volume as the gas expands and contracts. </a:t>
            </a:r>
          </a:p>
        </p:txBody>
      </p:sp>
      <p:grpSp>
        <p:nvGrpSpPr>
          <p:cNvPr id="19461" name="Group 39"/>
          <p:cNvGrpSpPr>
            <a:grpSpLocks/>
          </p:cNvGrpSpPr>
          <p:nvPr/>
        </p:nvGrpSpPr>
        <p:grpSpPr bwMode="auto">
          <a:xfrm>
            <a:off x="6345238" y="3477302"/>
            <a:ext cx="2514600" cy="2319337"/>
            <a:chOff x="192" y="1968"/>
            <a:chExt cx="1584" cy="1461"/>
          </a:xfrm>
        </p:grpSpPr>
        <p:sp>
          <p:nvSpPr>
            <p:cNvPr id="19464" name="Line 40"/>
            <p:cNvSpPr>
              <a:spLocks noChangeShapeType="1"/>
            </p:cNvSpPr>
            <p:nvPr/>
          </p:nvSpPr>
          <p:spPr bwMode="auto">
            <a:xfrm flipV="1">
              <a:off x="441" y="2028"/>
              <a:ext cx="0" cy="1152"/>
            </a:xfrm>
            <a:prstGeom prst="line">
              <a:avLst/>
            </a:prstGeom>
            <a:noFill/>
            <a:ln w="9525">
              <a:solidFill>
                <a:schemeClr val="tx1"/>
              </a:solidFill>
              <a:round/>
              <a:headEnd/>
              <a:tailEnd type="triangle" w="med" len="med"/>
            </a:ln>
          </p:spPr>
          <p:txBody>
            <a:bodyPr/>
            <a:lstStyle/>
            <a:p>
              <a:endParaRPr lang="en-US"/>
            </a:p>
          </p:txBody>
        </p:sp>
        <p:sp>
          <p:nvSpPr>
            <p:cNvPr id="19465" name="Line 41"/>
            <p:cNvSpPr>
              <a:spLocks noChangeShapeType="1"/>
            </p:cNvSpPr>
            <p:nvPr/>
          </p:nvSpPr>
          <p:spPr bwMode="auto">
            <a:xfrm>
              <a:off x="443" y="3187"/>
              <a:ext cx="1333" cy="0"/>
            </a:xfrm>
            <a:prstGeom prst="line">
              <a:avLst/>
            </a:prstGeom>
            <a:noFill/>
            <a:ln w="9525">
              <a:solidFill>
                <a:schemeClr val="tx1"/>
              </a:solidFill>
              <a:round/>
              <a:headEnd/>
              <a:tailEnd type="triangle" w="med" len="med"/>
            </a:ln>
          </p:spPr>
          <p:txBody>
            <a:bodyPr/>
            <a:lstStyle/>
            <a:p>
              <a:endParaRPr lang="en-US"/>
            </a:p>
          </p:txBody>
        </p:sp>
        <p:sp>
          <p:nvSpPr>
            <p:cNvPr id="19466" name="Rectangle 42"/>
            <p:cNvSpPr>
              <a:spLocks noChangeArrowheads="1"/>
            </p:cNvSpPr>
            <p:nvPr/>
          </p:nvSpPr>
          <p:spPr bwMode="auto">
            <a:xfrm>
              <a:off x="240" y="1968"/>
              <a:ext cx="244" cy="231"/>
            </a:xfrm>
            <a:prstGeom prst="rect">
              <a:avLst/>
            </a:prstGeom>
            <a:noFill/>
            <a:ln w="9525">
              <a:noFill/>
              <a:miter lim="800000"/>
              <a:headEnd/>
              <a:tailEnd/>
            </a:ln>
          </p:spPr>
          <p:txBody>
            <a:bodyPr wrap="none">
              <a:spAutoFit/>
            </a:bodyPr>
            <a:lstStyle/>
            <a:p>
              <a:r>
                <a:rPr lang="en-US" sz="1800" b="1" i="1">
                  <a:latin typeface="Arial" charset="0"/>
                </a:rPr>
                <a:t>T </a:t>
              </a:r>
            </a:p>
          </p:txBody>
        </p:sp>
        <p:sp>
          <p:nvSpPr>
            <p:cNvPr id="19467" name="Rectangle 43"/>
            <p:cNvSpPr>
              <a:spLocks noChangeArrowheads="1"/>
            </p:cNvSpPr>
            <p:nvPr/>
          </p:nvSpPr>
          <p:spPr bwMode="auto">
            <a:xfrm>
              <a:off x="1518" y="2748"/>
              <a:ext cx="178" cy="192"/>
            </a:xfrm>
            <a:prstGeom prst="rect">
              <a:avLst/>
            </a:prstGeom>
            <a:noFill/>
            <a:ln w="9525">
              <a:noFill/>
              <a:miter lim="800000"/>
              <a:headEnd/>
              <a:tailEnd/>
            </a:ln>
          </p:spPr>
          <p:txBody>
            <a:bodyPr wrap="none">
              <a:spAutoFit/>
            </a:bodyPr>
            <a:lstStyle/>
            <a:p>
              <a:r>
                <a:rPr lang="en-US" sz="1400" b="1">
                  <a:latin typeface="Arial" charset="0"/>
                </a:rPr>
                <a:t>4</a:t>
              </a:r>
            </a:p>
          </p:txBody>
        </p:sp>
        <p:sp>
          <p:nvSpPr>
            <p:cNvPr id="19468" name="Rectangle 44"/>
            <p:cNvSpPr>
              <a:spLocks noChangeArrowheads="1"/>
            </p:cNvSpPr>
            <p:nvPr/>
          </p:nvSpPr>
          <p:spPr bwMode="auto">
            <a:xfrm>
              <a:off x="512" y="2826"/>
              <a:ext cx="178" cy="192"/>
            </a:xfrm>
            <a:prstGeom prst="rect">
              <a:avLst/>
            </a:prstGeom>
            <a:noFill/>
            <a:ln w="9525">
              <a:noFill/>
              <a:miter lim="800000"/>
              <a:headEnd/>
              <a:tailEnd/>
            </a:ln>
          </p:spPr>
          <p:txBody>
            <a:bodyPr wrap="none">
              <a:spAutoFit/>
            </a:bodyPr>
            <a:lstStyle/>
            <a:p>
              <a:r>
                <a:rPr lang="en-US" sz="1400" b="1">
                  <a:latin typeface="Arial" charset="0"/>
                </a:rPr>
                <a:t>1</a:t>
              </a:r>
            </a:p>
          </p:txBody>
        </p:sp>
        <p:sp>
          <p:nvSpPr>
            <p:cNvPr id="19469" name="Rectangle 45"/>
            <p:cNvSpPr>
              <a:spLocks noChangeArrowheads="1"/>
            </p:cNvSpPr>
            <p:nvPr/>
          </p:nvSpPr>
          <p:spPr bwMode="auto">
            <a:xfrm>
              <a:off x="572" y="2076"/>
              <a:ext cx="178" cy="192"/>
            </a:xfrm>
            <a:prstGeom prst="rect">
              <a:avLst/>
            </a:prstGeom>
            <a:noFill/>
            <a:ln w="9525">
              <a:noFill/>
              <a:miter lim="800000"/>
              <a:headEnd/>
              <a:tailEnd/>
            </a:ln>
          </p:spPr>
          <p:txBody>
            <a:bodyPr wrap="none">
              <a:spAutoFit/>
            </a:bodyPr>
            <a:lstStyle/>
            <a:p>
              <a:r>
                <a:rPr lang="en-US" sz="1400" b="1">
                  <a:latin typeface="Arial" charset="0"/>
                </a:rPr>
                <a:t>2</a:t>
              </a:r>
            </a:p>
          </p:txBody>
        </p:sp>
        <p:sp>
          <p:nvSpPr>
            <p:cNvPr id="19470" name="Rectangle 46"/>
            <p:cNvSpPr>
              <a:spLocks noChangeArrowheads="1"/>
            </p:cNvSpPr>
            <p:nvPr/>
          </p:nvSpPr>
          <p:spPr bwMode="auto">
            <a:xfrm>
              <a:off x="1494" y="2124"/>
              <a:ext cx="178" cy="192"/>
            </a:xfrm>
            <a:prstGeom prst="rect">
              <a:avLst/>
            </a:prstGeom>
            <a:noFill/>
            <a:ln w="9525">
              <a:noFill/>
              <a:miter lim="800000"/>
              <a:headEnd/>
              <a:tailEnd/>
            </a:ln>
          </p:spPr>
          <p:txBody>
            <a:bodyPr wrap="none">
              <a:spAutoFit/>
            </a:bodyPr>
            <a:lstStyle/>
            <a:p>
              <a:r>
                <a:rPr lang="en-US" sz="1400" b="1">
                  <a:latin typeface="Arial" charset="0"/>
                </a:rPr>
                <a:t>3</a:t>
              </a:r>
            </a:p>
          </p:txBody>
        </p:sp>
        <p:sp>
          <p:nvSpPr>
            <p:cNvPr id="19471" name="Rectangle 47"/>
            <p:cNvSpPr>
              <a:spLocks noChangeArrowheads="1"/>
            </p:cNvSpPr>
            <p:nvPr/>
          </p:nvSpPr>
          <p:spPr bwMode="auto">
            <a:xfrm>
              <a:off x="1420" y="3180"/>
              <a:ext cx="305" cy="231"/>
            </a:xfrm>
            <a:prstGeom prst="rect">
              <a:avLst/>
            </a:prstGeom>
            <a:noFill/>
            <a:ln w="9525">
              <a:noFill/>
              <a:miter lim="800000"/>
              <a:headEnd/>
              <a:tailEnd/>
            </a:ln>
          </p:spPr>
          <p:txBody>
            <a:bodyPr wrap="none">
              <a:spAutoFit/>
            </a:bodyPr>
            <a:lstStyle/>
            <a:p>
              <a:r>
                <a:rPr lang="en-US" sz="1800" b="1" i="1">
                  <a:latin typeface="Arial" charset="0"/>
                </a:rPr>
                <a:t>V</a:t>
              </a:r>
              <a:r>
                <a:rPr lang="en-US" sz="1800" b="1" baseline="-25000">
                  <a:latin typeface="Arial" charset="0"/>
                </a:rPr>
                <a:t>2</a:t>
              </a:r>
              <a:r>
                <a:rPr lang="en-US" sz="1800" b="1" i="1">
                  <a:latin typeface="Arial" charset="0"/>
                </a:rPr>
                <a:t> </a:t>
              </a:r>
            </a:p>
          </p:txBody>
        </p:sp>
        <p:sp>
          <p:nvSpPr>
            <p:cNvPr id="19472" name="Rectangle 48"/>
            <p:cNvSpPr>
              <a:spLocks noChangeArrowheads="1"/>
            </p:cNvSpPr>
            <p:nvPr/>
          </p:nvSpPr>
          <p:spPr bwMode="auto">
            <a:xfrm>
              <a:off x="554" y="3198"/>
              <a:ext cx="305" cy="231"/>
            </a:xfrm>
            <a:prstGeom prst="rect">
              <a:avLst/>
            </a:prstGeom>
            <a:noFill/>
            <a:ln w="9525">
              <a:noFill/>
              <a:miter lim="800000"/>
              <a:headEnd/>
              <a:tailEnd/>
            </a:ln>
          </p:spPr>
          <p:txBody>
            <a:bodyPr wrap="none">
              <a:spAutoFit/>
            </a:bodyPr>
            <a:lstStyle/>
            <a:p>
              <a:r>
                <a:rPr lang="en-US" sz="1800" b="1" i="1">
                  <a:latin typeface="Arial" charset="0"/>
                </a:rPr>
                <a:t>V</a:t>
              </a:r>
              <a:r>
                <a:rPr lang="en-US" sz="1800" b="1" baseline="-25000">
                  <a:latin typeface="Arial" charset="0"/>
                </a:rPr>
                <a:t>1</a:t>
              </a:r>
              <a:r>
                <a:rPr lang="en-US" sz="1800" b="1" i="1">
                  <a:latin typeface="Arial" charset="0"/>
                </a:rPr>
                <a:t> </a:t>
              </a:r>
            </a:p>
          </p:txBody>
        </p:sp>
        <p:sp>
          <p:nvSpPr>
            <p:cNvPr id="19473" name="Line 49"/>
            <p:cNvSpPr>
              <a:spLocks noChangeShapeType="1"/>
            </p:cNvSpPr>
            <p:nvPr/>
          </p:nvSpPr>
          <p:spPr bwMode="auto">
            <a:xfrm>
              <a:off x="646" y="2796"/>
              <a:ext cx="0" cy="384"/>
            </a:xfrm>
            <a:prstGeom prst="line">
              <a:avLst/>
            </a:prstGeom>
            <a:noFill/>
            <a:ln w="9525">
              <a:solidFill>
                <a:schemeClr val="tx1"/>
              </a:solidFill>
              <a:prstDash val="dash"/>
              <a:round/>
              <a:headEnd/>
              <a:tailEnd/>
            </a:ln>
          </p:spPr>
          <p:txBody>
            <a:bodyPr/>
            <a:lstStyle/>
            <a:p>
              <a:endParaRPr lang="en-US"/>
            </a:p>
          </p:txBody>
        </p:sp>
        <p:sp>
          <p:nvSpPr>
            <p:cNvPr id="19474" name="Line 50"/>
            <p:cNvSpPr>
              <a:spLocks noChangeShapeType="1"/>
            </p:cNvSpPr>
            <p:nvPr/>
          </p:nvSpPr>
          <p:spPr bwMode="auto">
            <a:xfrm>
              <a:off x="1531" y="2748"/>
              <a:ext cx="0" cy="447"/>
            </a:xfrm>
            <a:prstGeom prst="line">
              <a:avLst/>
            </a:prstGeom>
            <a:noFill/>
            <a:ln w="9525">
              <a:solidFill>
                <a:schemeClr val="tx1"/>
              </a:solidFill>
              <a:prstDash val="dash"/>
              <a:round/>
              <a:headEnd/>
              <a:tailEnd/>
            </a:ln>
          </p:spPr>
          <p:txBody>
            <a:bodyPr/>
            <a:lstStyle/>
            <a:p>
              <a:endParaRPr lang="en-US"/>
            </a:p>
          </p:txBody>
        </p:sp>
        <p:sp>
          <p:nvSpPr>
            <p:cNvPr id="19475" name="Line 51"/>
            <p:cNvSpPr>
              <a:spLocks noChangeShapeType="1"/>
            </p:cNvSpPr>
            <p:nvPr/>
          </p:nvSpPr>
          <p:spPr bwMode="auto">
            <a:xfrm flipH="1">
              <a:off x="646" y="2796"/>
              <a:ext cx="885" cy="0"/>
            </a:xfrm>
            <a:prstGeom prst="line">
              <a:avLst/>
            </a:prstGeom>
            <a:noFill/>
            <a:ln w="25400">
              <a:solidFill>
                <a:schemeClr val="tx1"/>
              </a:solidFill>
              <a:round/>
              <a:headEnd/>
              <a:tailEnd/>
            </a:ln>
          </p:spPr>
          <p:txBody>
            <a:bodyPr/>
            <a:lstStyle/>
            <a:p>
              <a:endParaRPr lang="en-US"/>
            </a:p>
          </p:txBody>
        </p:sp>
        <p:sp>
          <p:nvSpPr>
            <p:cNvPr id="19476" name="Line 52"/>
            <p:cNvSpPr>
              <a:spLocks noChangeShapeType="1"/>
            </p:cNvSpPr>
            <p:nvPr/>
          </p:nvSpPr>
          <p:spPr bwMode="auto">
            <a:xfrm flipV="1">
              <a:off x="646" y="2316"/>
              <a:ext cx="0" cy="480"/>
            </a:xfrm>
            <a:prstGeom prst="line">
              <a:avLst/>
            </a:prstGeom>
            <a:noFill/>
            <a:ln w="25400">
              <a:solidFill>
                <a:schemeClr val="tx1"/>
              </a:solidFill>
              <a:round/>
              <a:headEnd/>
              <a:tailEnd/>
            </a:ln>
          </p:spPr>
          <p:txBody>
            <a:bodyPr/>
            <a:lstStyle/>
            <a:p>
              <a:endParaRPr lang="en-US"/>
            </a:p>
          </p:txBody>
        </p:sp>
        <p:sp>
          <p:nvSpPr>
            <p:cNvPr id="19477" name="Line 53"/>
            <p:cNvSpPr>
              <a:spLocks noChangeShapeType="1"/>
            </p:cNvSpPr>
            <p:nvPr/>
          </p:nvSpPr>
          <p:spPr bwMode="auto">
            <a:xfrm>
              <a:off x="441" y="2796"/>
              <a:ext cx="184" cy="0"/>
            </a:xfrm>
            <a:prstGeom prst="line">
              <a:avLst/>
            </a:prstGeom>
            <a:noFill/>
            <a:ln w="9525">
              <a:solidFill>
                <a:schemeClr val="tx1"/>
              </a:solidFill>
              <a:prstDash val="lgDash"/>
              <a:round/>
              <a:headEnd/>
              <a:tailEnd/>
            </a:ln>
          </p:spPr>
          <p:txBody>
            <a:bodyPr/>
            <a:lstStyle/>
            <a:p>
              <a:endParaRPr lang="en-US"/>
            </a:p>
          </p:txBody>
        </p:sp>
        <p:sp>
          <p:nvSpPr>
            <p:cNvPr id="19478" name="Rectangle 54"/>
            <p:cNvSpPr>
              <a:spLocks noChangeArrowheads="1"/>
            </p:cNvSpPr>
            <p:nvPr/>
          </p:nvSpPr>
          <p:spPr bwMode="auto">
            <a:xfrm>
              <a:off x="192" y="2700"/>
              <a:ext cx="297" cy="231"/>
            </a:xfrm>
            <a:prstGeom prst="rect">
              <a:avLst/>
            </a:prstGeom>
            <a:noFill/>
            <a:ln w="9525">
              <a:noFill/>
              <a:miter lim="800000"/>
              <a:headEnd/>
              <a:tailEnd/>
            </a:ln>
          </p:spPr>
          <p:txBody>
            <a:bodyPr wrap="none">
              <a:spAutoFit/>
            </a:bodyPr>
            <a:lstStyle/>
            <a:p>
              <a:r>
                <a:rPr lang="en-US" sz="1800" b="1" i="1">
                  <a:latin typeface="Arial" charset="0"/>
                </a:rPr>
                <a:t>T</a:t>
              </a:r>
              <a:r>
                <a:rPr lang="en-US" sz="1800" b="1" baseline="-25000">
                  <a:latin typeface="Arial" charset="0"/>
                </a:rPr>
                <a:t>1</a:t>
              </a:r>
              <a:r>
                <a:rPr lang="en-US" sz="1800" b="1" i="1">
                  <a:latin typeface="Arial" charset="0"/>
                </a:rPr>
                <a:t> </a:t>
              </a:r>
            </a:p>
          </p:txBody>
        </p:sp>
        <p:sp>
          <p:nvSpPr>
            <p:cNvPr id="19479" name="Line 55"/>
            <p:cNvSpPr>
              <a:spLocks noChangeShapeType="1"/>
            </p:cNvSpPr>
            <p:nvPr/>
          </p:nvSpPr>
          <p:spPr bwMode="auto">
            <a:xfrm>
              <a:off x="461" y="2316"/>
              <a:ext cx="185" cy="0"/>
            </a:xfrm>
            <a:prstGeom prst="line">
              <a:avLst/>
            </a:prstGeom>
            <a:noFill/>
            <a:ln w="9525">
              <a:solidFill>
                <a:schemeClr val="tx1"/>
              </a:solidFill>
              <a:prstDash val="lgDash"/>
              <a:round/>
              <a:headEnd/>
              <a:tailEnd/>
            </a:ln>
          </p:spPr>
          <p:txBody>
            <a:bodyPr/>
            <a:lstStyle/>
            <a:p>
              <a:endParaRPr lang="en-US"/>
            </a:p>
          </p:txBody>
        </p:sp>
        <p:sp>
          <p:nvSpPr>
            <p:cNvPr id="19480" name="Rectangle 56"/>
            <p:cNvSpPr>
              <a:spLocks noChangeArrowheads="1"/>
            </p:cNvSpPr>
            <p:nvPr/>
          </p:nvSpPr>
          <p:spPr bwMode="auto">
            <a:xfrm>
              <a:off x="192" y="2220"/>
              <a:ext cx="297" cy="231"/>
            </a:xfrm>
            <a:prstGeom prst="rect">
              <a:avLst/>
            </a:prstGeom>
            <a:noFill/>
            <a:ln w="9525">
              <a:noFill/>
              <a:miter lim="800000"/>
              <a:headEnd/>
              <a:tailEnd/>
            </a:ln>
          </p:spPr>
          <p:txBody>
            <a:bodyPr wrap="none">
              <a:spAutoFit/>
            </a:bodyPr>
            <a:lstStyle/>
            <a:p>
              <a:r>
                <a:rPr lang="en-US" sz="1800" b="1" i="1">
                  <a:latin typeface="Arial" charset="0"/>
                </a:rPr>
                <a:t>T</a:t>
              </a:r>
              <a:r>
                <a:rPr lang="en-US" sz="1800" b="1" baseline="-25000">
                  <a:latin typeface="Arial" charset="0"/>
                </a:rPr>
                <a:t>2</a:t>
              </a:r>
              <a:r>
                <a:rPr lang="en-US" sz="1800" b="1" i="1">
                  <a:latin typeface="Arial" charset="0"/>
                </a:rPr>
                <a:t> </a:t>
              </a:r>
            </a:p>
          </p:txBody>
        </p:sp>
        <p:sp>
          <p:nvSpPr>
            <p:cNvPr id="19481" name="Line 57"/>
            <p:cNvSpPr>
              <a:spLocks noChangeShapeType="1"/>
            </p:cNvSpPr>
            <p:nvPr/>
          </p:nvSpPr>
          <p:spPr bwMode="auto">
            <a:xfrm flipH="1">
              <a:off x="636" y="2316"/>
              <a:ext cx="886" cy="0"/>
            </a:xfrm>
            <a:prstGeom prst="line">
              <a:avLst/>
            </a:prstGeom>
            <a:noFill/>
            <a:ln w="25400">
              <a:solidFill>
                <a:schemeClr val="tx1"/>
              </a:solidFill>
              <a:round/>
              <a:headEnd/>
              <a:tailEnd/>
            </a:ln>
          </p:spPr>
          <p:txBody>
            <a:bodyPr/>
            <a:lstStyle/>
            <a:p>
              <a:endParaRPr lang="en-US"/>
            </a:p>
          </p:txBody>
        </p:sp>
        <p:sp>
          <p:nvSpPr>
            <p:cNvPr id="19482" name="Line 58"/>
            <p:cNvSpPr>
              <a:spLocks noChangeShapeType="1"/>
            </p:cNvSpPr>
            <p:nvPr/>
          </p:nvSpPr>
          <p:spPr bwMode="auto">
            <a:xfrm flipV="1">
              <a:off x="1531" y="2313"/>
              <a:ext cx="0" cy="480"/>
            </a:xfrm>
            <a:prstGeom prst="line">
              <a:avLst/>
            </a:prstGeom>
            <a:noFill/>
            <a:ln w="25400">
              <a:solidFill>
                <a:schemeClr val="tx1"/>
              </a:solidFill>
              <a:round/>
              <a:headEnd/>
              <a:tailEnd/>
            </a:ln>
          </p:spPr>
          <p:txBody>
            <a:bodyPr/>
            <a:lstStyle/>
            <a:p>
              <a:endParaRPr lang="en-US"/>
            </a:p>
          </p:txBody>
        </p:sp>
      </p:grpSp>
      <p:pic>
        <p:nvPicPr>
          <p:cNvPr id="27" name="Picture 6" descr="C:\Weida\class\351_thermal_physics\Weida\Beta_stirling_animation.gif">
            <a:extLst>
              <a:ext uri="{FF2B5EF4-FFF2-40B4-BE49-F238E27FC236}">
                <a16:creationId xmlns:a16="http://schemas.microsoft.com/office/drawing/2014/main" id="{8FD728C7-3A08-411E-91D1-9D78E995CB08}"/>
              </a:ext>
            </a:extLst>
          </p:cNvPr>
          <p:cNvPicPr>
            <a:picLocks noChangeAspect="1" noChangeArrowheads="1" noCrop="1"/>
          </p:cNvPicPr>
          <p:nvPr/>
        </p:nvPicPr>
        <p:blipFill>
          <a:blip r:embed="rId3" cstate="print"/>
          <a:srcRect/>
          <a:stretch>
            <a:fillRect/>
          </a:stretch>
        </p:blipFill>
        <p:spPr bwMode="auto">
          <a:xfrm>
            <a:off x="1704975" y="4636971"/>
            <a:ext cx="4314825" cy="1800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1752600" y="169655"/>
            <a:ext cx="5257800" cy="533400"/>
          </a:xfrm>
          <a:prstGeom prst="rect">
            <a:avLst/>
          </a:prstGeom>
          <a:solidFill>
            <a:srgbClr val="0000FF"/>
          </a:solidFill>
          <a:ln w="9525">
            <a:noFill/>
            <a:miter lim="800000"/>
            <a:headEnd/>
            <a:tailEnd/>
          </a:ln>
        </p:spPr>
        <p:txBody>
          <a:bodyPr anchor="ctr"/>
          <a:lstStyle/>
          <a:p>
            <a:pPr algn="ctr"/>
            <a:r>
              <a:rPr lang="en-US" sz="2400" b="1" dirty="0">
                <a:solidFill>
                  <a:schemeClr val="bg1"/>
                </a:solidFill>
                <a:cs typeface="Times New Roman" panose="02020603050405020304" pitchFamily="18" charset="0"/>
              </a:rPr>
              <a:t>Stirling heat engine</a:t>
            </a:r>
          </a:p>
        </p:txBody>
      </p:sp>
      <p:sp>
        <p:nvSpPr>
          <p:cNvPr id="20484" name="Rectangle 37"/>
          <p:cNvSpPr>
            <a:spLocks noChangeArrowheads="1"/>
          </p:cNvSpPr>
          <p:nvPr/>
        </p:nvSpPr>
        <p:spPr bwMode="auto">
          <a:xfrm>
            <a:off x="304800" y="751344"/>
            <a:ext cx="6705600" cy="4247317"/>
          </a:xfrm>
          <a:prstGeom prst="rect">
            <a:avLst/>
          </a:prstGeom>
          <a:noFill/>
          <a:ln w="9525">
            <a:noFill/>
            <a:miter lim="800000"/>
            <a:headEnd/>
            <a:tailEnd/>
          </a:ln>
        </p:spPr>
        <p:txBody>
          <a:bodyPr wrap="square">
            <a:spAutoFit/>
          </a:bodyPr>
          <a:lstStyle/>
          <a:p>
            <a:pPr algn="just"/>
            <a:r>
              <a:rPr lang="en-US" b="1" dirty="0">
                <a:solidFill>
                  <a:srgbClr val="FF0000"/>
                </a:solidFill>
                <a:cs typeface="Times New Roman" panose="02020603050405020304" pitchFamily="18" charset="0"/>
              </a:rPr>
              <a:t>Construction</a:t>
            </a:r>
          </a:p>
          <a:p>
            <a:pPr marL="800100" lvl="1" indent="-342900" algn="just">
              <a:buFont typeface="Arial" panose="020B0604020202020204" pitchFamily="34" charset="0"/>
              <a:buChar char="•"/>
            </a:pPr>
            <a:r>
              <a:rPr lang="en-US" dirty="0">
                <a:cs typeface="Times New Roman" panose="02020603050405020304" pitchFamily="18" charset="0"/>
              </a:rPr>
              <a:t>absorbs heat from an external source, could be anything from gasoline to solar energy to the heat produced by decaying plants. </a:t>
            </a:r>
          </a:p>
          <a:p>
            <a:pPr marL="800100" lvl="1" indent="-342900" algn="just">
              <a:buFont typeface="Arial" panose="020B0604020202020204" pitchFamily="34" charset="0"/>
              <a:buChar char="•"/>
            </a:pPr>
            <a:r>
              <a:rPr lang="en-US" dirty="0">
                <a:cs typeface="Times New Roman" panose="02020603050405020304" pitchFamily="18" charset="0"/>
              </a:rPr>
              <a:t>Working substance is air or any other gas.</a:t>
            </a:r>
          </a:p>
          <a:p>
            <a:pPr marL="800100" lvl="1" indent="-342900" algn="just">
              <a:buFont typeface="Arial" panose="020B0604020202020204" pitchFamily="34" charset="0"/>
              <a:buChar char="•"/>
            </a:pPr>
            <a:r>
              <a:rPr lang="en-US" dirty="0">
                <a:cs typeface="Times New Roman" panose="02020603050405020304" pitchFamily="18" charset="0"/>
              </a:rPr>
              <a:t>Consists of two cylinders with pistons, one in thermal contact with each reservoir.</a:t>
            </a:r>
          </a:p>
          <a:p>
            <a:pPr marL="800100" lvl="1" indent="-342900" algn="just">
              <a:buFont typeface="Arial" panose="020B0604020202020204" pitchFamily="34" charset="0"/>
              <a:buChar char="•"/>
            </a:pPr>
            <a:r>
              <a:rPr lang="en-US" dirty="0">
                <a:cs typeface="Times New Roman" panose="02020603050405020304" pitchFamily="18" charset="0"/>
              </a:rPr>
              <a:t>The pistons are connected to a crankshaft</a:t>
            </a:r>
          </a:p>
          <a:p>
            <a:pPr marL="800100" lvl="1" indent="-342900" algn="just">
              <a:buFont typeface="Arial" panose="020B0604020202020204" pitchFamily="34" charset="0"/>
              <a:buChar char="•"/>
            </a:pPr>
            <a:r>
              <a:rPr lang="en-US" dirty="0">
                <a:cs typeface="Times New Roman" panose="02020603050405020304" pitchFamily="18" charset="0"/>
              </a:rPr>
              <a:t>The gas flows past a regenerator between the two cylinders (a temporary heat sink (cold reservoir), made of wire mesh, whose temperature varies gradually from the hot side to the cold side). The heat capacity of the regenerator is very large, so its temperature is affected very little by the gas flowing past.</a:t>
            </a:r>
          </a:p>
          <a:p>
            <a:pPr marL="800100" lvl="1" indent="-342900" algn="just">
              <a:buFont typeface="Arial" panose="020B0604020202020204" pitchFamily="34" charset="0"/>
              <a:buChar char="•"/>
            </a:pPr>
            <a:r>
              <a:rPr lang="en-US" dirty="0">
                <a:cs typeface="Times New Roman" panose="02020603050405020304" pitchFamily="18" charset="0"/>
              </a:rPr>
              <a:t>The gases used inside a Stirling engine never leave the engine. </a:t>
            </a:r>
          </a:p>
        </p:txBody>
      </p:sp>
      <p:pic>
        <p:nvPicPr>
          <p:cNvPr id="6" name="Picture 2" descr="C:\Weida\class\351_thermal_physics\Weida\Alpha_Stirling.gif">
            <a:extLst>
              <a:ext uri="{FF2B5EF4-FFF2-40B4-BE49-F238E27FC236}">
                <a16:creationId xmlns:a16="http://schemas.microsoft.com/office/drawing/2014/main" id="{3A87FFA6-CCD5-4889-8A68-1658A072758C}"/>
              </a:ext>
            </a:extLst>
          </p:cNvPr>
          <p:cNvPicPr>
            <a:picLocks noChangeAspect="1" noChangeArrowheads="1" noCrop="1"/>
          </p:cNvPicPr>
          <p:nvPr/>
        </p:nvPicPr>
        <p:blipFill>
          <a:blip r:embed="rId2" cstate="print"/>
          <a:srcRect/>
          <a:stretch>
            <a:fillRect/>
          </a:stretch>
        </p:blipFill>
        <p:spPr bwMode="auto">
          <a:xfrm>
            <a:off x="7127507" y="1066800"/>
            <a:ext cx="1828800" cy="1676400"/>
          </a:xfrm>
          <a:prstGeom prst="rect">
            <a:avLst/>
          </a:prstGeom>
          <a:noFill/>
          <a:ln w="9525">
            <a:noFill/>
            <a:miter lim="800000"/>
            <a:headEnd/>
            <a:tailEnd/>
          </a:ln>
        </p:spPr>
      </p:pic>
      <p:sp>
        <p:nvSpPr>
          <p:cNvPr id="7" name="TextBox 6">
            <a:extLst>
              <a:ext uri="{FF2B5EF4-FFF2-40B4-BE49-F238E27FC236}">
                <a16:creationId xmlns:a16="http://schemas.microsoft.com/office/drawing/2014/main" id="{D6176910-37C6-478D-BA4A-DDC12AF31995}"/>
              </a:ext>
            </a:extLst>
          </p:cNvPr>
          <p:cNvSpPr txBox="1"/>
          <p:nvPr/>
        </p:nvSpPr>
        <p:spPr>
          <a:xfrm>
            <a:off x="508267" y="5921991"/>
            <a:ext cx="7274293" cy="646331"/>
          </a:xfrm>
          <a:prstGeom prst="rect">
            <a:avLst/>
          </a:prstGeom>
          <a:noFill/>
        </p:spPr>
        <p:txBody>
          <a:bodyPr wrap="square">
            <a:spAutoFit/>
          </a:bodyPr>
          <a:lstStyle/>
          <a:p>
            <a:pPr algn="just"/>
            <a:r>
              <a:rPr lang="en-US" b="1" dirty="0">
                <a:solidFill>
                  <a:srgbClr val="FF0000"/>
                </a:solidFill>
                <a:cs typeface="Times New Roman" panose="02020603050405020304" pitchFamily="18" charset="0"/>
              </a:rPr>
              <a:t>Applications:</a:t>
            </a:r>
            <a:r>
              <a:rPr lang="en-US" dirty="0">
                <a:cs typeface="Times New Roman" panose="02020603050405020304" pitchFamily="18" charset="0"/>
              </a:rPr>
              <a:t> in submarines or auxiliary power generators, where quiet operation is important. </a:t>
            </a:r>
          </a:p>
        </p:txBody>
      </p:sp>
      <p:sp>
        <p:nvSpPr>
          <p:cNvPr id="8" name="TextBox 7">
            <a:extLst>
              <a:ext uri="{FF2B5EF4-FFF2-40B4-BE49-F238E27FC236}">
                <a16:creationId xmlns:a16="http://schemas.microsoft.com/office/drawing/2014/main" id="{27D134EF-78F7-4011-998A-D1F01754C6F1}"/>
              </a:ext>
            </a:extLst>
          </p:cNvPr>
          <p:cNvSpPr txBox="1"/>
          <p:nvPr/>
        </p:nvSpPr>
        <p:spPr>
          <a:xfrm>
            <a:off x="498107" y="4998661"/>
            <a:ext cx="7543800" cy="923330"/>
          </a:xfrm>
          <a:prstGeom prst="rect">
            <a:avLst/>
          </a:prstGeom>
          <a:noFill/>
        </p:spPr>
        <p:txBody>
          <a:bodyPr wrap="square">
            <a:spAutoFit/>
          </a:bodyPr>
          <a:lstStyle/>
          <a:p>
            <a:pPr algn="just"/>
            <a:r>
              <a:rPr lang="en-US" b="1" dirty="0">
                <a:solidFill>
                  <a:srgbClr val="FF0000"/>
                </a:solidFill>
                <a:cs typeface="Times New Roman" panose="02020603050405020304" pitchFamily="18" charset="0"/>
              </a:rPr>
              <a:t>Stirling engines are very quiet </a:t>
            </a:r>
            <a:r>
              <a:rPr lang="en-US" dirty="0">
                <a:cs typeface="Times New Roman" panose="02020603050405020304" pitchFamily="18" charset="0"/>
              </a:rPr>
              <a:t>= there are no exhaust valves that vent high-pressure gases, as in a gasoline or diesel engine, and there are no explosions taking place.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3400" y="152400"/>
            <a:ext cx="8001000" cy="533400"/>
          </a:xfrm>
          <a:solidFill>
            <a:srgbClr val="0000FF"/>
          </a:solidFill>
        </p:spPr>
        <p:txBody>
          <a:bodyPr/>
          <a:lstStyle/>
          <a:p>
            <a:pPr eaLnBrk="1" hangingPunct="1"/>
            <a:r>
              <a:rPr lang="en-US" sz="2800" b="1" dirty="0">
                <a:solidFill>
                  <a:schemeClr val="bg1"/>
                </a:solidFill>
                <a:latin typeface="Times New Roman" panose="02020603050405020304" pitchFamily="18" charset="0"/>
                <a:cs typeface="Times New Roman" panose="02020603050405020304" pitchFamily="18" charset="0"/>
              </a:rPr>
              <a:t>Internal Combustion Engines (Otto cycle)</a:t>
            </a:r>
          </a:p>
        </p:txBody>
      </p:sp>
      <p:sp>
        <p:nvSpPr>
          <p:cNvPr id="21507" name="Rectangle 3"/>
          <p:cNvSpPr>
            <a:spLocks noChangeArrowheads="1"/>
          </p:cNvSpPr>
          <p:nvPr/>
        </p:nvSpPr>
        <p:spPr bwMode="auto">
          <a:xfrm>
            <a:off x="726440" y="3989905"/>
            <a:ext cx="7731760" cy="1323439"/>
          </a:xfrm>
          <a:prstGeom prst="rect">
            <a:avLst/>
          </a:prstGeom>
          <a:noFill/>
          <a:ln w="9525">
            <a:noFill/>
            <a:miter lim="800000"/>
            <a:headEnd/>
            <a:tailEnd/>
          </a:ln>
        </p:spPr>
        <p:txBody>
          <a:bodyPr wrap="square">
            <a:spAutoFit/>
          </a:bodyPr>
          <a:lstStyle/>
          <a:p>
            <a:pPr algn="just"/>
            <a:r>
              <a:rPr lang="en-US" sz="2000" b="1" dirty="0">
                <a:cs typeface="Times New Roman" panose="02020603050405020304" pitchFamily="18" charset="0"/>
              </a:rPr>
              <a:t>Otto cycle:</a:t>
            </a:r>
            <a:endParaRPr lang="en-US" sz="2000" dirty="0">
              <a:cs typeface="Times New Roman" panose="02020603050405020304" pitchFamily="18" charset="0"/>
            </a:endParaRPr>
          </a:p>
          <a:p>
            <a:pPr marL="342900" indent="-342900" algn="just">
              <a:buFont typeface="Arial" panose="020B0604020202020204" pitchFamily="34" charset="0"/>
              <a:buChar char="•"/>
            </a:pPr>
            <a:r>
              <a:rPr lang="en-US" sz="2000" dirty="0">
                <a:cs typeface="Times New Roman" panose="02020603050405020304" pitchFamily="18" charset="0"/>
              </a:rPr>
              <a:t>Working substance – a mixture of air and vaporized gasoline. </a:t>
            </a:r>
          </a:p>
          <a:p>
            <a:pPr marL="342900" indent="-342900" algn="just">
              <a:buFont typeface="Arial" panose="020B0604020202020204" pitchFamily="34" charset="0"/>
              <a:buChar char="•"/>
            </a:pPr>
            <a:r>
              <a:rPr lang="en-US" sz="2000" dirty="0">
                <a:cs typeface="Times New Roman" panose="02020603050405020304" pitchFamily="18" charset="0"/>
              </a:rPr>
              <a:t>No hot reservoir – thermal energy is produced by burning fuel, resulting in a gas in high </a:t>
            </a:r>
            <a:r>
              <a:rPr lang="en-US" sz="2000" i="1" dirty="0">
                <a:cs typeface="Times New Roman" panose="02020603050405020304" pitchFamily="18" charset="0"/>
              </a:rPr>
              <a:t>T</a:t>
            </a:r>
            <a:r>
              <a:rPr lang="en-US" sz="2000" dirty="0">
                <a:cs typeface="Times New Roman" panose="02020603050405020304" pitchFamily="18" charset="0"/>
              </a:rPr>
              <a:t> and </a:t>
            </a:r>
            <a:r>
              <a:rPr lang="en-US" sz="2000" i="1" dirty="0">
                <a:cs typeface="Times New Roman" panose="02020603050405020304" pitchFamily="18" charset="0"/>
              </a:rPr>
              <a:t>P</a:t>
            </a:r>
            <a:r>
              <a:rPr lang="en-US" sz="2000" dirty="0">
                <a:cs typeface="Times New Roman" panose="02020603050405020304" pitchFamily="18" charset="0"/>
              </a:rPr>
              <a:t>.</a:t>
            </a:r>
          </a:p>
        </p:txBody>
      </p:sp>
      <p:sp>
        <p:nvSpPr>
          <p:cNvPr id="21510" name="Rectangle 46"/>
          <p:cNvSpPr>
            <a:spLocks noChangeArrowheads="1"/>
          </p:cNvSpPr>
          <p:nvPr/>
        </p:nvSpPr>
        <p:spPr bwMode="auto">
          <a:xfrm>
            <a:off x="762000" y="1575137"/>
            <a:ext cx="6837680" cy="1015663"/>
          </a:xfrm>
          <a:prstGeom prst="rect">
            <a:avLst/>
          </a:prstGeom>
          <a:noFill/>
          <a:ln w="9525">
            <a:noFill/>
            <a:miter lim="800000"/>
            <a:headEnd/>
            <a:tailEnd/>
          </a:ln>
        </p:spPr>
        <p:txBody>
          <a:bodyPr wrap="square">
            <a:spAutoFit/>
          </a:bodyPr>
          <a:lstStyle/>
          <a:p>
            <a:pPr marL="342900" indent="-342900" algn="just">
              <a:buFont typeface="Arial" panose="020B0604020202020204" pitchFamily="34" charset="0"/>
              <a:buChar char="•"/>
            </a:pPr>
            <a:r>
              <a:rPr lang="en-US" sz="2000" dirty="0">
                <a:cs typeface="Times New Roman" panose="02020603050405020304" pitchFamily="18" charset="0"/>
              </a:rPr>
              <a:t>Engines where the fuel is burned </a:t>
            </a:r>
            <a:r>
              <a:rPr lang="en-US" sz="2000" b="1" i="1" dirty="0">
                <a:cs typeface="Times New Roman" panose="02020603050405020304" pitchFamily="18" charset="0"/>
              </a:rPr>
              <a:t>inside</a:t>
            </a:r>
            <a:r>
              <a:rPr lang="en-US" sz="2000" dirty="0">
                <a:cs typeface="Times New Roman" panose="02020603050405020304" pitchFamily="18" charset="0"/>
              </a:rPr>
              <a:t> the engine cylinder as opposed to that where the fuel is burned </a:t>
            </a:r>
            <a:r>
              <a:rPr lang="en-US" sz="2000" b="1" i="1" dirty="0">
                <a:cs typeface="Times New Roman" panose="02020603050405020304" pitchFamily="18" charset="0"/>
              </a:rPr>
              <a:t>outside</a:t>
            </a:r>
            <a:r>
              <a:rPr lang="en-US" sz="2000" dirty="0">
                <a:cs typeface="Times New Roman" panose="02020603050405020304" pitchFamily="18" charset="0"/>
              </a:rPr>
              <a:t> the cylinder (e.g., the Stirling engine). </a:t>
            </a:r>
          </a:p>
        </p:txBody>
      </p:sp>
      <p:sp>
        <p:nvSpPr>
          <p:cNvPr id="6" name="TextBox 5">
            <a:extLst>
              <a:ext uri="{FF2B5EF4-FFF2-40B4-BE49-F238E27FC236}">
                <a16:creationId xmlns:a16="http://schemas.microsoft.com/office/drawing/2014/main" id="{0E99AE30-CEB4-4A17-B7EC-14873E6FBB2D}"/>
              </a:ext>
            </a:extLst>
          </p:cNvPr>
          <p:cNvSpPr txBox="1"/>
          <p:nvPr/>
        </p:nvSpPr>
        <p:spPr>
          <a:xfrm>
            <a:off x="762000" y="2772251"/>
            <a:ext cx="6837680" cy="707886"/>
          </a:xfrm>
          <a:prstGeom prst="rect">
            <a:avLst/>
          </a:prstGeom>
          <a:noFill/>
        </p:spPr>
        <p:txBody>
          <a:bodyPr wrap="square">
            <a:spAutoFit/>
          </a:bodyPr>
          <a:lstStyle/>
          <a:p>
            <a:pPr marL="342900" indent="-342900" algn="just">
              <a:buFont typeface="Arial" panose="020B0604020202020204" pitchFamily="34" charset="0"/>
              <a:buChar char="•"/>
            </a:pPr>
            <a:r>
              <a:rPr lang="en-US" sz="2000" dirty="0">
                <a:cs typeface="Times New Roman" panose="02020603050405020304" pitchFamily="18" charset="0"/>
              </a:rPr>
              <a:t>More economical than ideal-gas engines because a small engine can generate a considerable power.</a:t>
            </a:r>
          </a:p>
        </p:txBody>
      </p:sp>
      <p:sp>
        <p:nvSpPr>
          <p:cNvPr id="8" name="TextBox 7">
            <a:extLst>
              <a:ext uri="{FF2B5EF4-FFF2-40B4-BE49-F238E27FC236}">
                <a16:creationId xmlns:a16="http://schemas.microsoft.com/office/drawing/2014/main" id="{0CF496A6-4B40-4B89-B7CB-6C3F3C64AB2B}"/>
              </a:ext>
            </a:extLst>
          </p:cNvPr>
          <p:cNvSpPr txBox="1"/>
          <p:nvPr/>
        </p:nvSpPr>
        <p:spPr>
          <a:xfrm>
            <a:off x="2667000" y="955884"/>
            <a:ext cx="6837680" cy="400110"/>
          </a:xfrm>
          <a:prstGeom prst="rect">
            <a:avLst/>
          </a:prstGeom>
          <a:noFill/>
        </p:spPr>
        <p:txBody>
          <a:bodyPr wrap="square">
            <a:spAutoFit/>
          </a:bodyPr>
          <a:lstStyle/>
          <a:p>
            <a:pPr algn="just"/>
            <a:r>
              <a:rPr lang="en-US" sz="2000" dirty="0">
                <a:cs typeface="Times New Roman" panose="02020603050405020304" pitchFamily="18" charset="0"/>
              </a:rPr>
              <a:t>Gasoline engine found in most automobiles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21510"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80300" y="57228"/>
            <a:ext cx="8001000" cy="533400"/>
          </a:xfrm>
          <a:solidFill>
            <a:srgbClr val="0000FF"/>
          </a:solidFill>
        </p:spPr>
        <p:txBody>
          <a:bodyPr/>
          <a:lstStyle/>
          <a:p>
            <a:pPr eaLnBrk="1" hangingPunct="1"/>
            <a:r>
              <a:rPr lang="en-US" sz="2400" b="1" dirty="0">
                <a:solidFill>
                  <a:schemeClr val="bg1"/>
                </a:solidFill>
                <a:latin typeface="Arial" charset="0"/>
              </a:rPr>
              <a:t>Otto cycle</a:t>
            </a:r>
          </a:p>
        </p:txBody>
      </p:sp>
      <p:sp>
        <p:nvSpPr>
          <p:cNvPr id="21508" name="Rectangle 27"/>
          <p:cNvSpPr>
            <a:spLocks noChangeArrowheads="1"/>
          </p:cNvSpPr>
          <p:nvPr/>
        </p:nvSpPr>
        <p:spPr bwMode="auto">
          <a:xfrm>
            <a:off x="752624" y="3745975"/>
            <a:ext cx="7704437" cy="2639184"/>
          </a:xfrm>
          <a:prstGeom prst="rect">
            <a:avLst/>
          </a:prstGeom>
          <a:noFill/>
          <a:ln w="9525">
            <a:noFill/>
            <a:miter lim="800000"/>
            <a:headEnd/>
            <a:tailEnd/>
          </a:ln>
        </p:spPr>
        <p:txBody>
          <a:bodyPr wrap="square">
            <a:spAutoFit/>
          </a:bodyPr>
          <a:lstStyle/>
          <a:p>
            <a:pPr>
              <a:lnSpc>
                <a:spcPct val="150000"/>
              </a:lnSpc>
              <a:spcAft>
                <a:spcPts val="300"/>
              </a:spcAft>
            </a:pPr>
            <a:r>
              <a:rPr lang="en-US" b="1" dirty="0">
                <a:cs typeface="Times New Roman" panose="02020603050405020304" pitchFamily="18" charset="0"/>
              </a:rPr>
              <a:t>0 </a:t>
            </a:r>
            <a:r>
              <a:rPr lang="en-US" b="1" dirty="0">
                <a:cs typeface="Times New Roman" panose="02020603050405020304" pitchFamily="18" charset="0"/>
                <a:sym typeface="Wingdings" pitchFamily="2" charset="2"/>
              </a:rPr>
              <a:t></a:t>
            </a:r>
            <a:r>
              <a:rPr lang="en-US" b="1" dirty="0">
                <a:cs typeface="Times New Roman" panose="02020603050405020304" pitchFamily="18" charset="0"/>
              </a:rPr>
              <a:t> 1          </a:t>
            </a:r>
            <a:r>
              <a:rPr lang="en-US" dirty="0">
                <a:cs typeface="Times New Roman" panose="02020603050405020304" pitchFamily="18" charset="0"/>
              </a:rPr>
              <a:t>intake (fuel + air is pulled into the cylinder by the retreating piston)</a:t>
            </a:r>
            <a:endParaRPr lang="en-US" b="1" dirty="0">
              <a:cs typeface="Times New Roman" panose="02020603050405020304" pitchFamily="18" charset="0"/>
            </a:endParaRPr>
          </a:p>
          <a:p>
            <a:pPr>
              <a:lnSpc>
                <a:spcPct val="150000"/>
              </a:lnSpc>
              <a:spcAft>
                <a:spcPts val="300"/>
              </a:spcAft>
            </a:pPr>
            <a:r>
              <a:rPr lang="en-US" b="1" dirty="0">
                <a:cs typeface="Times New Roman" panose="02020603050405020304" pitchFamily="18" charset="0"/>
              </a:rPr>
              <a:t>1 </a:t>
            </a:r>
            <a:r>
              <a:rPr lang="en-US" b="1" dirty="0">
                <a:cs typeface="Times New Roman" panose="02020603050405020304" pitchFamily="18" charset="0"/>
                <a:sym typeface="Wingdings" pitchFamily="2" charset="2"/>
              </a:rPr>
              <a:t></a:t>
            </a:r>
            <a:r>
              <a:rPr lang="en-US" b="1" dirty="0">
                <a:cs typeface="Times New Roman" panose="02020603050405020304" pitchFamily="18" charset="0"/>
              </a:rPr>
              <a:t> 2</a:t>
            </a:r>
            <a:r>
              <a:rPr lang="en-US" dirty="0">
                <a:cs typeface="Times New Roman" panose="02020603050405020304" pitchFamily="18" charset="0"/>
              </a:rPr>
              <a:t>          isentropic compression </a:t>
            </a:r>
          </a:p>
          <a:p>
            <a:pPr>
              <a:lnSpc>
                <a:spcPct val="150000"/>
              </a:lnSpc>
              <a:spcAft>
                <a:spcPts val="300"/>
              </a:spcAft>
            </a:pPr>
            <a:r>
              <a:rPr lang="en-US" b="1" dirty="0">
                <a:cs typeface="Times New Roman" panose="02020603050405020304" pitchFamily="18" charset="0"/>
              </a:rPr>
              <a:t>2 </a:t>
            </a:r>
            <a:r>
              <a:rPr lang="en-US" b="1" dirty="0">
                <a:cs typeface="Times New Roman" panose="02020603050405020304" pitchFamily="18" charset="0"/>
                <a:sym typeface="Wingdings" pitchFamily="2" charset="2"/>
              </a:rPr>
              <a:t></a:t>
            </a:r>
            <a:r>
              <a:rPr lang="en-US" b="1" dirty="0">
                <a:cs typeface="Times New Roman" panose="02020603050405020304" pitchFamily="18" charset="0"/>
              </a:rPr>
              <a:t> 3</a:t>
            </a:r>
            <a:r>
              <a:rPr lang="en-US" dirty="0">
                <a:cs typeface="Times New Roman" panose="02020603050405020304" pitchFamily="18" charset="0"/>
              </a:rPr>
              <a:t>          isochoric heating </a:t>
            </a:r>
          </a:p>
          <a:p>
            <a:pPr>
              <a:lnSpc>
                <a:spcPct val="150000"/>
              </a:lnSpc>
              <a:spcAft>
                <a:spcPts val="300"/>
              </a:spcAft>
            </a:pPr>
            <a:r>
              <a:rPr lang="en-US" b="1" dirty="0">
                <a:cs typeface="Times New Roman" panose="02020603050405020304" pitchFamily="18" charset="0"/>
              </a:rPr>
              <a:t>3 </a:t>
            </a:r>
            <a:r>
              <a:rPr lang="en-US" b="1" dirty="0">
                <a:cs typeface="Times New Roman" panose="02020603050405020304" pitchFamily="18" charset="0"/>
                <a:sym typeface="Wingdings" pitchFamily="2" charset="2"/>
              </a:rPr>
              <a:t></a:t>
            </a:r>
            <a:r>
              <a:rPr lang="en-US" b="1" dirty="0">
                <a:cs typeface="Times New Roman" panose="02020603050405020304" pitchFamily="18" charset="0"/>
              </a:rPr>
              <a:t> 4          </a:t>
            </a:r>
            <a:r>
              <a:rPr lang="en-US" dirty="0">
                <a:cs typeface="Times New Roman" panose="02020603050405020304" pitchFamily="18" charset="0"/>
              </a:rPr>
              <a:t>isentropic expansion producing mechanical work  </a:t>
            </a:r>
          </a:p>
          <a:p>
            <a:pPr>
              <a:lnSpc>
                <a:spcPct val="150000"/>
              </a:lnSpc>
              <a:spcAft>
                <a:spcPts val="300"/>
              </a:spcAft>
            </a:pPr>
            <a:r>
              <a:rPr lang="en-US" b="1" dirty="0">
                <a:cs typeface="Times New Roman" panose="02020603050405020304" pitchFamily="18" charset="0"/>
              </a:rPr>
              <a:t>4 </a:t>
            </a:r>
            <a:r>
              <a:rPr lang="en-US" b="1" dirty="0">
                <a:cs typeface="Times New Roman" panose="02020603050405020304" pitchFamily="18" charset="0"/>
                <a:sym typeface="Wingdings" pitchFamily="2" charset="2"/>
              </a:rPr>
              <a:t></a:t>
            </a:r>
            <a:r>
              <a:rPr lang="en-US" b="1" dirty="0">
                <a:cs typeface="Times New Roman" panose="02020603050405020304" pitchFamily="18" charset="0"/>
              </a:rPr>
              <a:t> 1 </a:t>
            </a:r>
            <a:r>
              <a:rPr lang="en-US" b="1" dirty="0">
                <a:cs typeface="Times New Roman" panose="02020603050405020304" pitchFamily="18" charset="0"/>
                <a:sym typeface="Wingdings" pitchFamily="2" charset="2"/>
              </a:rPr>
              <a:t></a:t>
            </a:r>
            <a:r>
              <a:rPr lang="en-US" b="1" dirty="0">
                <a:cs typeface="Times New Roman" panose="02020603050405020304" pitchFamily="18" charset="0"/>
              </a:rPr>
              <a:t> 0</a:t>
            </a:r>
            <a:r>
              <a:rPr lang="en-US" dirty="0">
                <a:cs typeface="Times New Roman" panose="02020603050405020304" pitchFamily="18" charset="0"/>
              </a:rPr>
              <a:t>  the hot exhaust gases are expelled and replaced by a new mixture at</a:t>
            </a:r>
          </a:p>
          <a:p>
            <a:pPr>
              <a:spcAft>
                <a:spcPts val="300"/>
              </a:spcAft>
            </a:pPr>
            <a:r>
              <a:rPr lang="en-US" dirty="0">
                <a:cs typeface="Times New Roman" panose="02020603050405020304" pitchFamily="18" charset="0"/>
              </a:rPr>
              <a:t>                    lower T and P</a:t>
            </a:r>
          </a:p>
        </p:txBody>
      </p:sp>
      <p:grpSp>
        <p:nvGrpSpPr>
          <p:cNvPr id="21509" name="Group 47"/>
          <p:cNvGrpSpPr>
            <a:grpSpLocks/>
          </p:cNvGrpSpPr>
          <p:nvPr/>
        </p:nvGrpSpPr>
        <p:grpSpPr bwMode="auto">
          <a:xfrm>
            <a:off x="4604843" y="740512"/>
            <a:ext cx="3332162" cy="2878137"/>
            <a:chOff x="171" y="864"/>
            <a:chExt cx="2233" cy="1844"/>
          </a:xfrm>
        </p:grpSpPr>
        <p:sp>
          <p:nvSpPr>
            <p:cNvPr id="21511" name="Line 7"/>
            <p:cNvSpPr>
              <a:spLocks noChangeShapeType="1"/>
            </p:cNvSpPr>
            <p:nvPr/>
          </p:nvSpPr>
          <p:spPr bwMode="auto">
            <a:xfrm flipV="1">
              <a:off x="552" y="960"/>
              <a:ext cx="0" cy="1480"/>
            </a:xfrm>
            <a:prstGeom prst="line">
              <a:avLst/>
            </a:prstGeom>
            <a:noFill/>
            <a:ln w="9525">
              <a:solidFill>
                <a:schemeClr val="tx1"/>
              </a:solidFill>
              <a:round/>
              <a:headEnd/>
              <a:tailEnd type="triangle" w="med" len="med"/>
            </a:ln>
          </p:spPr>
          <p:txBody>
            <a:bodyPr/>
            <a:lstStyle/>
            <a:p>
              <a:endParaRPr lang="en-US"/>
            </a:p>
          </p:txBody>
        </p:sp>
        <p:sp>
          <p:nvSpPr>
            <p:cNvPr id="21512" name="Line 8"/>
            <p:cNvSpPr>
              <a:spLocks noChangeShapeType="1"/>
            </p:cNvSpPr>
            <p:nvPr/>
          </p:nvSpPr>
          <p:spPr bwMode="auto">
            <a:xfrm>
              <a:off x="552" y="2440"/>
              <a:ext cx="1735" cy="0"/>
            </a:xfrm>
            <a:prstGeom prst="line">
              <a:avLst/>
            </a:prstGeom>
            <a:noFill/>
            <a:ln w="9525">
              <a:solidFill>
                <a:schemeClr val="tx1"/>
              </a:solidFill>
              <a:round/>
              <a:headEnd/>
              <a:tailEnd type="triangle" w="med" len="med"/>
            </a:ln>
          </p:spPr>
          <p:txBody>
            <a:bodyPr/>
            <a:lstStyle/>
            <a:p>
              <a:endParaRPr lang="en-US"/>
            </a:p>
          </p:txBody>
        </p:sp>
        <p:sp>
          <p:nvSpPr>
            <p:cNvPr id="21513" name="Rectangle 9"/>
            <p:cNvSpPr>
              <a:spLocks noChangeArrowheads="1"/>
            </p:cNvSpPr>
            <p:nvPr/>
          </p:nvSpPr>
          <p:spPr bwMode="auto">
            <a:xfrm>
              <a:off x="288" y="960"/>
              <a:ext cx="268" cy="235"/>
            </a:xfrm>
            <a:prstGeom prst="rect">
              <a:avLst/>
            </a:prstGeom>
            <a:noFill/>
            <a:ln w="9525">
              <a:noFill/>
              <a:miter lim="800000"/>
              <a:headEnd/>
              <a:tailEnd/>
            </a:ln>
          </p:spPr>
          <p:txBody>
            <a:bodyPr wrap="none">
              <a:spAutoFit/>
            </a:bodyPr>
            <a:lstStyle/>
            <a:p>
              <a:r>
                <a:rPr lang="en-US" sz="1800" b="1" i="1">
                  <a:latin typeface="Arial" charset="0"/>
                </a:rPr>
                <a:t>P </a:t>
              </a:r>
            </a:p>
          </p:txBody>
        </p:sp>
        <p:sp>
          <p:nvSpPr>
            <p:cNvPr id="21514" name="Rectangle 10"/>
            <p:cNvSpPr>
              <a:spLocks noChangeArrowheads="1"/>
            </p:cNvSpPr>
            <p:nvPr/>
          </p:nvSpPr>
          <p:spPr bwMode="auto">
            <a:xfrm>
              <a:off x="2136" y="2473"/>
              <a:ext cx="268" cy="235"/>
            </a:xfrm>
            <a:prstGeom prst="rect">
              <a:avLst/>
            </a:prstGeom>
            <a:noFill/>
            <a:ln w="9525">
              <a:noFill/>
              <a:miter lim="800000"/>
              <a:headEnd/>
              <a:tailEnd/>
            </a:ln>
          </p:spPr>
          <p:txBody>
            <a:bodyPr wrap="none">
              <a:spAutoFit/>
            </a:bodyPr>
            <a:lstStyle/>
            <a:p>
              <a:r>
                <a:rPr lang="en-US" sz="1800" b="1" i="1">
                  <a:latin typeface="Arial" charset="0"/>
                </a:rPr>
                <a:t>V </a:t>
              </a:r>
            </a:p>
          </p:txBody>
        </p:sp>
        <p:sp>
          <p:nvSpPr>
            <p:cNvPr id="21515" name="Freeform 11"/>
            <p:cNvSpPr>
              <a:spLocks/>
            </p:cNvSpPr>
            <p:nvPr/>
          </p:nvSpPr>
          <p:spPr bwMode="auto">
            <a:xfrm>
              <a:off x="840" y="960"/>
              <a:ext cx="1104" cy="970"/>
            </a:xfrm>
            <a:custGeom>
              <a:avLst/>
              <a:gdLst>
                <a:gd name="T0" fmla="*/ 0 w 1104"/>
                <a:gd name="T1" fmla="*/ 0 h 816"/>
                <a:gd name="T2" fmla="*/ 96 w 1104"/>
                <a:gd name="T3" fmla="*/ 228 h 816"/>
                <a:gd name="T4" fmla="*/ 240 w 1104"/>
                <a:gd name="T5" fmla="*/ 456 h 816"/>
                <a:gd name="T6" fmla="*/ 432 w 1104"/>
                <a:gd name="T7" fmla="*/ 628 h 816"/>
                <a:gd name="T8" fmla="*/ 720 w 1104"/>
                <a:gd name="T9" fmla="*/ 799 h 816"/>
                <a:gd name="T10" fmla="*/ 1104 w 1104"/>
                <a:gd name="T11" fmla="*/ 970 h 816"/>
                <a:gd name="T12" fmla="*/ 0 60000 65536"/>
                <a:gd name="T13" fmla="*/ 0 60000 65536"/>
                <a:gd name="T14" fmla="*/ 0 60000 65536"/>
                <a:gd name="T15" fmla="*/ 0 60000 65536"/>
                <a:gd name="T16" fmla="*/ 0 60000 65536"/>
                <a:gd name="T17" fmla="*/ 0 60000 65536"/>
                <a:gd name="T18" fmla="*/ 0 w 1104"/>
                <a:gd name="T19" fmla="*/ 0 h 816"/>
                <a:gd name="T20" fmla="*/ 1104 w 1104"/>
                <a:gd name="T21" fmla="*/ 816 h 816"/>
              </a:gdLst>
              <a:ahLst/>
              <a:cxnLst>
                <a:cxn ang="T12">
                  <a:pos x="T0" y="T1"/>
                </a:cxn>
                <a:cxn ang="T13">
                  <a:pos x="T2" y="T3"/>
                </a:cxn>
                <a:cxn ang="T14">
                  <a:pos x="T4" y="T5"/>
                </a:cxn>
                <a:cxn ang="T15">
                  <a:pos x="T6" y="T7"/>
                </a:cxn>
                <a:cxn ang="T16">
                  <a:pos x="T8" y="T9"/>
                </a:cxn>
                <a:cxn ang="T17">
                  <a:pos x="T10" y="T11"/>
                </a:cxn>
              </a:cxnLst>
              <a:rect l="T18" t="T19" r="T20" b="T21"/>
              <a:pathLst>
                <a:path w="1104" h="816">
                  <a:moveTo>
                    <a:pt x="0" y="0"/>
                  </a:moveTo>
                  <a:cubicBezTo>
                    <a:pt x="28" y="64"/>
                    <a:pt x="56" y="128"/>
                    <a:pt x="96" y="192"/>
                  </a:cubicBezTo>
                  <a:cubicBezTo>
                    <a:pt x="136" y="256"/>
                    <a:pt x="184" y="328"/>
                    <a:pt x="240" y="384"/>
                  </a:cubicBezTo>
                  <a:cubicBezTo>
                    <a:pt x="296" y="440"/>
                    <a:pt x="352" y="480"/>
                    <a:pt x="432" y="528"/>
                  </a:cubicBezTo>
                  <a:cubicBezTo>
                    <a:pt x="512" y="576"/>
                    <a:pt x="608" y="624"/>
                    <a:pt x="720" y="672"/>
                  </a:cubicBezTo>
                  <a:cubicBezTo>
                    <a:pt x="832" y="720"/>
                    <a:pt x="968" y="768"/>
                    <a:pt x="1104" y="816"/>
                  </a:cubicBezTo>
                </a:path>
              </a:pathLst>
            </a:custGeom>
            <a:noFill/>
            <a:ln w="38100">
              <a:solidFill>
                <a:srgbClr val="FF9900"/>
              </a:solidFill>
              <a:round/>
              <a:headEnd/>
              <a:tailEnd/>
            </a:ln>
          </p:spPr>
          <p:txBody>
            <a:bodyPr/>
            <a:lstStyle/>
            <a:p>
              <a:endParaRPr lang="en-US"/>
            </a:p>
          </p:txBody>
        </p:sp>
        <p:sp>
          <p:nvSpPr>
            <p:cNvPr id="21516" name="Freeform 12"/>
            <p:cNvSpPr>
              <a:spLocks/>
            </p:cNvSpPr>
            <p:nvPr/>
          </p:nvSpPr>
          <p:spPr bwMode="auto">
            <a:xfrm>
              <a:off x="820" y="1632"/>
              <a:ext cx="1152" cy="546"/>
            </a:xfrm>
            <a:custGeom>
              <a:avLst/>
              <a:gdLst>
                <a:gd name="T0" fmla="*/ 0 w 1344"/>
                <a:gd name="T1" fmla="*/ 0 h 384"/>
                <a:gd name="T2" fmla="*/ 123 w 1344"/>
                <a:gd name="T3" fmla="*/ 205 h 384"/>
                <a:gd name="T4" fmla="*/ 288 w 1344"/>
                <a:gd name="T5" fmla="*/ 341 h 384"/>
                <a:gd name="T6" fmla="*/ 494 w 1344"/>
                <a:gd name="T7" fmla="*/ 410 h 384"/>
                <a:gd name="T8" fmla="*/ 823 w 1344"/>
                <a:gd name="T9" fmla="*/ 478 h 384"/>
                <a:gd name="T10" fmla="*/ 1152 w 1344"/>
                <a:gd name="T11" fmla="*/ 546 h 384"/>
                <a:gd name="T12" fmla="*/ 0 60000 65536"/>
                <a:gd name="T13" fmla="*/ 0 60000 65536"/>
                <a:gd name="T14" fmla="*/ 0 60000 65536"/>
                <a:gd name="T15" fmla="*/ 0 60000 65536"/>
                <a:gd name="T16" fmla="*/ 0 60000 65536"/>
                <a:gd name="T17" fmla="*/ 0 60000 65536"/>
                <a:gd name="T18" fmla="*/ 0 w 1344"/>
                <a:gd name="T19" fmla="*/ 0 h 384"/>
                <a:gd name="T20" fmla="*/ 1344 w 1344"/>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1344" h="384">
                  <a:moveTo>
                    <a:pt x="0" y="0"/>
                  </a:moveTo>
                  <a:cubicBezTo>
                    <a:pt x="44" y="52"/>
                    <a:pt x="88" y="104"/>
                    <a:pt x="144" y="144"/>
                  </a:cubicBezTo>
                  <a:cubicBezTo>
                    <a:pt x="200" y="184"/>
                    <a:pt x="264" y="216"/>
                    <a:pt x="336" y="240"/>
                  </a:cubicBezTo>
                  <a:cubicBezTo>
                    <a:pt x="408" y="264"/>
                    <a:pt x="472" y="272"/>
                    <a:pt x="576" y="288"/>
                  </a:cubicBezTo>
                  <a:cubicBezTo>
                    <a:pt x="680" y="304"/>
                    <a:pt x="832" y="320"/>
                    <a:pt x="960" y="336"/>
                  </a:cubicBezTo>
                  <a:cubicBezTo>
                    <a:pt x="1088" y="352"/>
                    <a:pt x="1216" y="368"/>
                    <a:pt x="1344" y="384"/>
                  </a:cubicBezTo>
                </a:path>
              </a:pathLst>
            </a:custGeom>
            <a:noFill/>
            <a:ln w="38100">
              <a:solidFill>
                <a:srgbClr val="00FFFF"/>
              </a:solidFill>
              <a:round/>
              <a:headEnd/>
              <a:tailEnd/>
            </a:ln>
          </p:spPr>
          <p:txBody>
            <a:bodyPr/>
            <a:lstStyle/>
            <a:p>
              <a:endParaRPr lang="en-US"/>
            </a:p>
          </p:txBody>
        </p:sp>
        <p:sp>
          <p:nvSpPr>
            <p:cNvPr id="21517" name="Rectangle 13"/>
            <p:cNvSpPr>
              <a:spLocks noChangeArrowheads="1"/>
            </p:cNvSpPr>
            <p:nvPr/>
          </p:nvSpPr>
          <p:spPr bwMode="auto">
            <a:xfrm>
              <a:off x="1924" y="2112"/>
              <a:ext cx="190" cy="197"/>
            </a:xfrm>
            <a:prstGeom prst="rect">
              <a:avLst/>
            </a:prstGeom>
            <a:noFill/>
            <a:ln w="9525">
              <a:noFill/>
              <a:miter lim="800000"/>
              <a:headEnd/>
              <a:tailEnd/>
            </a:ln>
          </p:spPr>
          <p:txBody>
            <a:bodyPr wrap="none">
              <a:spAutoFit/>
            </a:bodyPr>
            <a:lstStyle/>
            <a:p>
              <a:r>
                <a:rPr lang="en-US" sz="1400" b="1">
                  <a:latin typeface="Arial" charset="0"/>
                </a:rPr>
                <a:t>1</a:t>
              </a:r>
            </a:p>
          </p:txBody>
        </p:sp>
        <p:sp>
          <p:nvSpPr>
            <p:cNvPr id="21518" name="Rectangle 14"/>
            <p:cNvSpPr>
              <a:spLocks noChangeArrowheads="1"/>
            </p:cNvSpPr>
            <p:nvPr/>
          </p:nvSpPr>
          <p:spPr bwMode="auto">
            <a:xfrm>
              <a:off x="683" y="1604"/>
              <a:ext cx="190" cy="197"/>
            </a:xfrm>
            <a:prstGeom prst="rect">
              <a:avLst/>
            </a:prstGeom>
            <a:noFill/>
            <a:ln w="9525">
              <a:noFill/>
              <a:miter lim="800000"/>
              <a:headEnd/>
              <a:tailEnd/>
            </a:ln>
          </p:spPr>
          <p:txBody>
            <a:bodyPr wrap="none">
              <a:spAutoFit/>
            </a:bodyPr>
            <a:lstStyle/>
            <a:p>
              <a:r>
                <a:rPr lang="en-US" sz="1400" b="1">
                  <a:latin typeface="Arial" charset="0"/>
                </a:rPr>
                <a:t>2</a:t>
              </a:r>
            </a:p>
          </p:txBody>
        </p:sp>
        <p:sp>
          <p:nvSpPr>
            <p:cNvPr id="21519" name="Rectangle 15"/>
            <p:cNvSpPr>
              <a:spLocks noChangeArrowheads="1"/>
            </p:cNvSpPr>
            <p:nvPr/>
          </p:nvSpPr>
          <p:spPr bwMode="auto">
            <a:xfrm>
              <a:off x="672" y="864"/>
              <a:ext cx="190" cy="197"/>
            </a:xfrm>
            <a:prstGeom prst="rect">
              <a:avLst/>
            </a:prstGeom>
            <a:noFill/>
            <a:ln w="9525">
              <a:noFill/>
              <a:miter lim="800000"/>
              <a:headEnd/>
              <a:tailEnd/>
            </a:ln>
          </p:spPr>
          <p:txBody>
            <a:bodyPr wrap="none">
              <a:spAutoFit/>
            </a:bodyPr>
            <a:lstStyle/>
            <a:p>
              <a:r>
                <a:rPr lang="en-US" sz="1400" b="1">
                  <a:latin typeface="Arial" charset="0"/>
                </a:rPr>
                <a:t>3</a:t>
              </a:r>
            </a:p>
          </p:txBody>
        </p:sp>
        <p:sp>
          <p:nvSpPr>
            <p:cNvPr id="21520" name="Rectangle 16"/>
            <p:cNvSpPr>
              <a:spLocks noChangeArrowheads="1"/>
            </p:cNvSpPr>
            <p:nvPr/>
          </p:nvSpPr>
          <p:spPr bwMode="auto">
            <a:xfrm>
              <a:off x="1896" y="1776"/>
              <a:ext cx="190" cy="197"/>
            </a:xfrm>
            <a:prstGeom prst="rect">
              <a:avLst/>
            </a:prstGeom>
            <a:noFill/>
            <a:ln w="9525">
              <a:noFill/>
              <a:miter lim="800000"/>
              <a:headEnd/>
              <a:tailEnd/>
            </a:ln>
          </p:spPr>
          <p:txBody>
            <a:bodyPr wrap="none">
              <a:spAutoFit/>
            </a:bodyPr>
            <a:lstStyle/>
            <a:p>
              <a:r>
                <a:rPr lang="en-US" sz="1400" b="1">
                  <a:latin typeface="Arial" charset="0"/>
                </a:rPr>
                <a:t>4</a:t>
              </a:r>
            </a:p>
          </p:txBody>
        </p:sp>
        <p:sp>
          <p:nvSpPr>
            <p:cNvPr id="21521" name="Line 17"/>
            <p:cNvSpPr>
              <a:spLocks noChangeShapeType="1"/>
            </p:cNvSpPr>
            <p:nvPr/>
          </p:nvSpPr>
          <p:spPr bwMode="auto">
            <a:xfrm flipV="1">
              <a:off x="832" y="960"/>
              <a:ext cx="0" cy="672"/>
            </a:xfrm>
            <a:prstGeom prst="line">
              <a:avLst/>
            </a:prstGeom>
            <a:noFill/>
            <a:ln w="38100">
              <a:solidFill>
                <a:srgbClr val="FF0000"/>
              </a:solidFill>
              <a:round/>
              <a:headEnd/>
              <a:tailEnd/>
            </a:ln>
          </p:spPr>
          <p:txBody>
            <a:bodyPr/>
            <a:lstStyle/>
            <a:p>
              <a:endParaRPr lang="en-US"/>
            </a:p>
          </p:txBody>
        </p:sp>
        <p:sp>
          <p:nvSpPr>
            <p:cNvPr id="21522" name="Line 18"/>
            <p:cNvSpPr>
              <a:spLocks noChangeShapeType="1"/>
            </p:cNvSpPr>
            <p:nvPr/>
          </p:nvSpPr>
          <p:spPr bwMode="auto">
            <a:xfrm>
              <a:off x="1960" y="1928"/>
              <a:ext cx="0" cy="240"/>
            </a:xfrm>
            <a:prstGeom prst="line">
              <a:avLst/>
            </a:prstGeom>
            <a:noFill/>
            <a:ln w="38100">
              <a:solidFill>
                <a:srgbClr val="0000FF"/>
              </a:solidFill>
              <a:round/>
              <a:headEnd/>
              <a:tailEnd/>
            </a:ln>
          </p:spPr>
          <p:txBody>
            <a:bodyPr/>
            <a:lstStyle/>
            <a:p>
              <a:endParaRPr lang="en-US"/>
            </a:p>
          </p:txBody>
        </p:sp>
        <p:sp>
          <p:nvSpPr>
            <p:cNvPr id="21523" name="Line 19"/>
            <p:cNvSpPr>
              <a:spLocks noChangeShapeType="1"/>
            </p:cNvSpPr>
            <p:nvPr/>
          </p:nvSpPr>
          <p:spPr bwMode="auto">
            <a:xfrm>
              <a:off x="1224" y="1548"/>
              <a:ext cx="48" cy="48"/>
            </a:xfrm>
            <a:prstGeom prst="line">
              <a:avLst/>
            </a:prstGeom>
            <a:noFill/>
            <a:ln w="9525">
              <a:solidFill>
                <a:srgbClr val="FF9900"/>
              </a:solidFill>
              <a:round/>
              <a:headEnd/>
              <a:tailEnd type="triangle" w="lg" len="lg"/>
            </a:ln>
          </p:spPr>
          <p:txBody>
            <a:bodyPr/>
            <a:lstStyle/>
            <a:p>
              <a:endParaRPr lang="en-US"/>
            </a:p>
          </p:txBody>
        </p:sp>
        <p:sp>
          <p:nvSpPr>
            <p:cNvPr id="21524" name="Line 20"/>
            <p:cNvSpPr>
              <a:spLocks noChangeShapeType="1"/>
            </p:cNvSpPr>
            <p:nvPr/>
          </p:nvSpPr>
          <p:spPr bwMode="auto">
            <a:xfrm>
              <a:off x="1960" y="2008"/>
              <a:ext cx="0" cy="96"/>
            </a:xfrm>
            <a:prstGeom prst="line">
              <a:avLst/>
            </a:prstGeom>
            <a:noFill/>
            <a:ln w="9525">
              <a:solidFill>
                <a:srgbClr val="0000FF"/>
              </a:solidFill>
              <a:round/>
              <a:headEnd/>
              <a:tailEnd type="triangle" w="lg" len="lg"/>
            </a:ln>
          </p:spPr>
          <p:txBody>
            <a:bodyPr/>
            <a:lstStyle/>
            <a:p>
              <a:endParaRPr lang="en-US"/>
            </a:p>
          </p:txBody>
        </p:sp>
        <p:sp>
          <p:nvSpPr>
            <p:cNvPr id="21525" name="Line 21"/>
            <p:cNvSpPr>
              <a:spLocks noChangeShapeType="1"/>
            </p:cNvSpPr>
            <p:nvPr/>
          </p:nvSpPr>
          <p:spPr bwMode="auto">
            <a:xfrm flipH="1" flipV="1">
              <a:off x="1248" y="2020"/>
              <a:ext cx="168" cy="48"/>
            </a:xfrm>
            <a:prstGeom prst="line">
              <a:avLst/>
            </a:prstGeom>
            <a:noFill/>
            <a:ln w="9525">
              <a:solidFill>
                <a:srgbClr val="00FFFF"/>
              </a:solidFill>
              <a:round/>
              <a:headEnd/>
              <a:tailEnd type="triangle" w="lg" len="lg"/>
            </a:ln>
          </p:spPr>
          <p:txBody>
            <a:bodyPr/>
            <a:lstStyle/>
            <a:p>
              <a:endParaRPr lang="en-US"/>
            </a:p>
          </p:txBody>
        </p:sp>
        <p:sp>
          <p:nvSpPr>
            <p:cNvPr id="21526" name="Line 22"/>
            <p:cNvSpPr>
              <a:spLocks noChangeShapeType="1"/>
            </p:cNvSpPr>
            <p:nvPr/>
          </p:nvSpPr>
          <p:spPr bwMode="auto">
            <a:xfrm flipV="1">
              <a:off x="828" y="1280"/>
              <a:ext cx="0" cy="96"/>
            </a:xfrm>
            <a:prstGeom prst="line">
              <a:avLst/>
            </a:prstGeom>
            <a:noFill/>
            <a:ln w="9525">
              <a:solidFill>
                <a:srgbClr val="FF0000"/>
              </a:solidFill>
              <a:round/>
              <a:headEnd/>
              <a:tailEnd type="triangle" w="lg" len="lg"/>
            </a:ln>
          </p:spPr>
          <p:txBody>
            <a:bodyPr/>
            <a:lstStyle/>
            <a:p>
              <a:endParaRPr lang="en-US"/>
            </a:p>
          </p:txBody>
        </p:sp>
        <p:sp>
          <p:nvSpPr>
            <p:cNvPr id="21527" name="Rectangle 23"/>
            <p:cNvSpPr>
              <a:spLocks noChangeArrowheads="1"/>
            </p:cNvSpPr>
            <p:nvPr/>
          </p:nvSpPr>
          <p:spPr bwMode="auto">
            <a:xfrm rot="-5400000">
              <a:off x="494" y="1225"/>
              <a:ext cx="478" cy="204"/>
            </a:xfrm>
            <a:prstGeom prst="rect">
              <a:avLst/>
            </a:prstGeom>
            <a:noFill/>
            <a:ln w="9525">
              <a:noFill/>
              <a:miter lim="800000"/>
              <a:headEnd/>
              <a:tailEnd/>
            </a:ln>
          </p:spPr>
          <p:txBody>
            <a:bodyPr wrap="none">
              <a:spAutoFit/>
            </a:bodyPr>
            <a:lstStyle/>
            <a:p>
              <a:r>
                <a:rPr lang="en-US" sz="1400">
                  <a:latin typeface="Arial" charset="0"/>
                </a:rPr>
                <a:t>ignition</a:t>
              </a:r>
            </a:p>
          </p:txBody>
        </p:sp>
        <p:sp>
          <p:nvSpPr>
            <p:cNvPr id="21528" name="Rectangle 24"/>
            <p:cNvSpPr>
              <a:spLocks noChangeArrowheads="1"/>
            </p:cNvSpPr>
            <p:nvPr/>
          </p:nvSpPr>
          <p:spPr bwMode="auto">
            <a:xfrm rot="-5400000">
              <a:off x="1851" y="1959"/>
              <a:ext cx="515" cy="205"/>
            </a:xfrm>
            <a:prstGeom prst="rect">
              <a:avLst/>
            </a:prstGeom>
            <a:noFill/>
            <a:ln w="9525">
              <a:noFill/>
              <a:miter lim="800000"/>
              <a:headEnd/>
              <a:tailEnd/>
            </a:ln>
          </p:spPr>
          <p:txBody>
            <a:bodyPr wrap="none">
              <a:spAutoFit/>
            </a:bodyPr>
            <a:lstStyle/>
            <a:p>
              <a:r>
                <a:rPr lang="en-US" sz="1400">
                  <a:latin typeface="Arial" charset="0"/>
                </a:rPr>
                <a:t>exhaust</a:t>
              </a:r>
            </a:p>
          </p:txBody>
        </p:sp>
        <p:sp>
          <p:nvSpPr>
            <p:cNvPr id="21529" name="Rectangle 25"/>
            <p:cNvSpPr>
              <a:spLocks noChangeArrowheads="1"/>
            </p:cNvSpPr>
            <p:nvPr/>
          </p:nvSpPr>
          <p:spPr bwMode="auto">
            <a:xfrm rot="2400000">
              <a:off x="943" y="1295"/>
              <a:ext cx="1055" cy="332"/>
            </a:xfrm>
            <a:prstGeom prst="rect">
              <a:avLst/>
            </a:prstGeom>
            <a:noFill/>
            <a:ln w="9525">
              <a:noFill/>
              <a:miter lim="800000"/>
              <a:headEnd/>
              <a:tailEnd/>
            </a:ln>
          </p:spPr>
          <p:txBody>
            <a:bodyPr wrap="none">
              <a:spAutoFit/>
            </a:bodyPr>
            <a:lstStyle/>
            <a:p>
              <a:pPr algn="ctr"/>
              <a:r>
                <a:rPr lang="en-US" sz="1400" dirty="0">
                  <a:latin typeface="Arial" charset="0"/>
                </a:rPr>
                <a:t>expansion</a:t>
              </a:r>
            </a:p>
            <a:p>
              <a:pPr algn="ctr"/>
              <a:r>
                <a:rPr lang="en-US" sz="1400" dirty="0">
                  <a:latin typeface="Arial" charset="0"/>
                </a:rPr>
                <a:t>work done by gas</a:t>
              </a:r>
            </a:p>
          </p:txBody>
        </p:sp>
        <p:sp>
          <p:nvSpPr>
            <p:cNvPr id="21530" name="Rectangle 26"/>
            <p:cNvSpPr>
              <a:spLocks noChangeArrowheads="1"/>
            </p:cNvSpPr>
            <p:nvPr/>
          </p:nvSpPr>
          <p:spPr bwMode="auto">
            <a:xfrm rot="840000">
              <a:off x="850" y="1738"/>
              <a:ext cx="1061" cy="331"/>
            </a:xfrm>
            <a:prstGeom prst="rect">
              <a:avLst/>
            </a:prstGeom>
            <a:noFill/>
            <a:ln w="9525">
              <a:noFill/>
              <a:miter lim="800000"/>
              <a:headEnd/>
              <a:tailEnd/>
            </a:ln>
          </p:spPr>
          <p:txBody>
            <a:bodyPr wrap="none">
              <a:spAutoFit/>
            </a:bodyPr>
            <a:lstStyle/>
            <a:p>
              <a:pPr algn="ctr"/>
              <a:r>
                <a:rPr lang="en-US" sz="1400" dirty="0">
                  <a:latin typeface="Arial" charset="0"/>
                </a:rPr>
                <a:t>compression</a:t>
              </a:r>
            </a:p>
            <a:p>
              <a:pPr algn="ctr"/>
              <a:r>
                <a:rPr lang="en-US" sz="1400" dirty="0">
                  <a:latin typeface="Arial" charset="0"/>
                </a:rPr>
                <a:t>work done on gas</a:t>
              </a:r>
            </a:p>
          </p:txBody>
        </p:sp>
        <p:sp>
          <p:nvSpPr>
            <p:cNvPr id="21531" name="Rectangle 29"/>
            <p:cNvSpPr>
              <a:spLocks noChangeArrowheads="1"/>
            </p:cNvSpPr>
            <p:nvPr/>
          </p:nvSpPr>
          <p:spPr bwMode="auto">
            <a:xfrm>
              <a:off x="1824" y="2433"/>
              <a:ext cx="325" cy="235"/>
            </a:xfrm>
            <a:prstGeom prst="rect">
              <a:avLst/>
            </a:prstGeom>
            <a:noFill/>
            <a:ln w="9525">
              <a:noFill/>
              <a:miter lim="800000"/>
              <a:headEnd/>
              <a:tailEnd/>
            </a:ln>
          </p:spPr>
          <p:txBody>
            <a:bodyPr wrap="none">
              <a:spAutoFit/>
            </a:bodyPr>
            <a:lstStyle/>
            <a:p>
              <a:r>
                <a:rPr lang="en-US" sz="1800" b="1" i="1">
                  <a:latin typeface="Arial" charset="0"/>
                </a:rPr>
                <a:t>V</a:t>
              </a:r>
              <a:r>
                <a:rPr lang="en-US" sz="1800" b="1" baseline="-25000">
                  <a:latin typeface="Arial" charset="0"/>
                </a:rPr>
                <a:t>1</a:t>
              </a:r>
              <a:r>
                <a:rPr lang="en-US" sz="1800" b="1" i="1">
                  <a:latin typeface="Arial" charset="0"/>
                </a:rPr>
                <a:t> </a:t>
              </a:r>
            </a:p>
          </p:txBody>
        </p:sp>
        <p:sp>
          <p:nvSpPr>
            <p:cNvPr id="21532" name="Rectangle 30"/>
            <p:cNvSpPr>
              <a:spLocks noChangeArrowheads="1"/>
            </p:cNvSpPr>
            <p:nvPr/>
          </p:nvSpPr>
          <p:spPr bwMode="auto">
            <a:xfrm>
              <a:off x="696" y="2451"/>
              <a:ext cx="327" cy="237"/>
            </a:xfrm>
            <a:prstGeom prst="rect">
              <a:avLst/>
            </a:prstGeom>
            <a:noFill/>
            <a:ln w="9525">
              <a:noFill/>
              <a:miter lim="800000"/>
              <a:headEnd/>
              <a:tailEnd/>
            </a:ln>
          </p:spPr>
          <p:txBody>
            <a:bodyPr wrap="none">
              <a:spAutoFit/>
            </a:bodyPr>
            <a:lstStyle/>
            <a:p>
              <a:r>
                <a:rPr lang="en-US" sz="1800" b="1" i="1">
                  <a:latin typeface="Arial" charset="0"/>
                </a:rPr>
                <a:t>V</a:t>
              </a:r>
              <a:r>
                <a:rPr lang="en-US" sz="1800" b="1" baseline="-25000">
                  <a:latin typeface="Arial" charset="0"/>
                </a:rPr>
                <a:t>2</a:t>
              </a:r>
              <a:r>
                <a:rPr lang="en-US" sz="1800" b="1" i="1">
                  <a:latin typeface="Arial" charset="0"/>
                </a:rPr>
                <a:t> </a:t>
              </a:r>
            </a:p>
          </p:txBody>
        </p:sp>
        <p:sp>
          <p:nvSpPr>
            <p:cNvPr id="21533" name="Line 31"/>
            <p:cNvSpPr>
              <a:spLocks noChangeShapeType="1"/>
            </p:cNvSpPr>
            <p:nvPr/>
          </p:nvSpPr>
          <p:spPr bwMode="auto">
            <a:xfrm>
              <a:off x="816" y="1680"/>
              <a:ext cx="0" cy="768"/>
            </a:xfrm>
            <a:prstGeom prst="line">
              <a:avLst/>
            </a:prstGeom>
            <a:noFill/>
            <a:ln w="9525">
              <a:solidFill>
                <a:schemeClr val="tx1"/>
              </a:solidFill>
              <a:prstDash val="dash"/>
              <a:round/>
              <a:headEnd/>
              <a:tailEnd/>
            </a:ln>
          </p:spPr>
          <p:txBody>
            <a:bodyPr/>
            <a:lstStyle/>
            <a:p>
              <a:endParaRPr lang="en-US"/>
            </a:p>
          </p:txBody>
        </p:sp>
        <p:sp>
          <p:nvSpPr>
            <p:cNvPr id="21534" name="Line 32"/>
            <p:cNvSpPr>
              <a:spLocks noChangeShapeType="1"/>
            </p:cNvSpPr>
            <p:nvPr/>
          </p:nvSpPr>
          <p:spPr bwMode="auto">
            <a:xfrm>
              <a:off x="1968" y="2208"/>
              <a:ext cx="0" cy="240"/>
            </a:xfrm>
            <a:prstGeom prst="line">
              <a:avLst/>
            </a:prstGeom>
            <a:noFill/>
            <a:ln w="9525">
              <a:solidFill>
                <a:schemeClr val="tx1"/>
              </a:solidFill>
              <a:prstDash val="dash"/>
              <a:round/>
              <a:headEnd/>
              <a:tailEnd/>
            </a:ln>
          </p:spPr>
          <p:txBody>
            <a:bodyPr/>
            <a:lstStyle/>
            <a:p>
              <a:endParaRPr lang="en-US"/>
            </a:p>
          </p:txBody>
        </p:sp>
        <p:sp>
          <p:nvSpPr>
            <p:cNvPr id="21535" name="Line 35"/>
            <p:cNvSpPr>
              <a:spLocks noChangeShapeType="1"/>
            </p:cNvSpPr>
            <p:nvPr/>
          </p:nvSpPr>
          <p:spPr bwMode="auto">
            <a:xfrm>
              <a:off x="816" y="2187"/>
              <a:ext cx="1152" cy="0"/>
            </a:xfrm>
            <a:prstGeom prst="line">
              <a:avLst/>
            </a:prstGeom>
            <a:noFill/>
            <a:ln w="38100">
              <a:solidFill>
                <a:srgbClr val="00FF00"/>
              </a:solidFill>
              <a:round/>
              <a:headEnd/>
              <a:tailEnd/>
            </a:ln>
          </p:spPr>
          <p:txBody>
            <a:bodyPr/>
            <a:lstStyle/>
            <a:p>
              <a:endParaRPr lang="en-US"/>
            </a:p>
          </p:txBody>
        </p:sp>
        <p:sp>
          <p:nvSpPr>
            <p:cNvPr id="21536" name="Line 36"/>
            <p:cNvSpPr>
              <a:spLocks noChangeShapeType="1"/>
            </p:cNvSpPr>
            <p:nvPr/>
          </p:nvSpPr>
          <p:spPr bwMode="auto">
            <a:xfrm>
              <a:off x="1104" y="2181"/>
              <a:ext cx="432" cy="0"/>
            </a:xfrm>
            <a:prstGeom prst="line">
              <a:avLst/>
            </a:prstGeom>
            <a:noFill/>
            <a:ln w="9525">
              <a:solidFill>
                <a:srgbClr val="00FF00"/>
              </a:solidFill>
              <a:round/>
              <a:headEnd type="triangle" w="lg" len="lg"/>
              <a:tailEnd type="triangle" w="lg" len="lg"/>
            </a:ln>
          </p:spPr>
          <p:txBody>
            <a:bodyPr/>
            <a:lstStyle/>
            <a:p>
              <a:endParaRPr lang="en-US"/>
            </a:p>
          </p:txBody>
        </p:sp>
        <p:sp>
          <p:nvSpPr>
            <p:cNvPr id="21537" name="Line 37"/>
            <p:cNvSpPr>
              <a:spLocks noChangeShapeType="1"/>
            </p:cNvSpPr>
            <p:nvPr/>
          </p:nvSpPr>
          <p:spPr bwMode="auto">
            <a:xfrm flipH="1">
              <a:off x="546" y="2187"/>
              <a:ext cx="288" cy="0"/>
            </a:xfrm>
            <a:prstGeom prst="line">
              <a:avLst/>
            </a:prstGeom>
            <a:noFill/>
            <a:ln w="9525">
              <a:solidFill>
                <a:schemeClr val="tx1"/>
              </a:solidFill>
              <a:prstDash val="dash"/>
              <a:round/>
              <a:headEnd/>
              <a:tailEnd/>
            </a:ln>
          </p:spPr>
          <p:txBody>
            <a:bodyPr/>
            <a:lstStyle/>
            <a:p>
              <a:endParaRPr lang="en-US"/>
            </a:p>
          </p:txBody>
        </p:sp>
        <p:sp>
          <p:nvSpPr>
            <p:cNvPr id="21538" name="Rectangle 38"/>
            <p:cNvSpPr>
              <a:spLocks noChangeArrowheads="1"/>
            </p:cNvSpPr>
            <p:nvPr/>
          </p:nvSpPr>
          <p:spPr bwMode="auto">
            <a:xfrm>
              <a:off x="171" y="2016"/>
              <a:ext cx="449" cy="235"/>
            </a:xfrm>
            <a:prstGeom prst="rect">
              <a:avLst/>
            </a:prstGeom>
            <a:noFill/>
            <a:ln w="9525">
              <a:noFill/>
              <a:miter lim="800000"/>
              <a:headEnd/>
              <a:tailEnd/>
            </a:ln>
          </p:spPr>
          <p:txBody>
            <a:bodyPr wrap="none">
              <a:spAutoFit/>
            </a:bodyPr>
            <a:lstStyle/>
            <a:p>
              <a:r>
                <a:rPr lang="en-US" sz="1800" b="1" i="1">
                  <a:latin typeface="Arial" charset="0"/>
                </a:rPr>
                <a:t>P</a:t>
              </a:r>
              <a:r>
                <a:rPr lang="en-US" sz="1800" b="1" i="1" baseline="-25000">
                  <a:latin typeface="Arial" charset="0"/>
                </a:rPr>
                <a:t>atm</a:t>
              </a:r>
              <a:r>
                <a:rPr lang="en-US" sz="1800" b="1" i="1">
                  <a:latin typeface="Arial" charset="0"/>
                </a:rPr>
                <a:t> </a:t>
              </a:r>
            </a:p>
          </p:txBody>
        </p:sp>
        <p:sp>
          <p:nvSpPr>
            <p:cNvPr id="21539" name="Rectangle 39"/>
            <p:cNvSpPr>
              <a:spLocks noChangeArrowheads="1"/>
            </p:cNvSpPr>
            <p:nvPr/>
          </p:nvSpPr>
          <p:spPr bwMode="auto">
            <a:xfrm>
              <a:off x="1014" y="2190"/>
              <a:ext cx="889" cy="195"/>
            </a:xfrm>
            <a:prstGeom prst="rect">
              <a:avLst/>
            </a:prstGeom>
            <a:noFill/>
            <a:ln w="9525">
              <a:noFill/>
              <a:miter lim="800000"/>
              <a:headEnd/>
              <a:tailEnd/>
            </a:ln>
          </p:spPr>
          <p:txBody>
            <a:bodyPr wrap="none">
              <a:spAutoFit/>
            </a:bodyPr>
            <a:lstStyle/>
            <a:p>
              <a:r>
                <a:rPr lang="en-US" sz="1400">
                  <a:latin typeface="Arial" charset="0"/>
                </a:rPr>
                <a:t>intake/exhaust</a:t>
              </a:r>
            </a:p>
          </p:txBody>
        </p:sp>
        <p:sp>
          <p:nvSpPr>
            <p:cNvPr id="21540" name="Rectangle 45"/>
            <p:cNvSpPr>
              <a:spLocks noChangeArrowheads="1"/>
            </p:cNvSpPr>
            <p:nvPr/>
          </p:nvSpPr>
          <p:spPr bwMode="auto">
            <a:xfrm>
              <a:off x="686" y="2033"/>
              <a:ext cx="189" cy="195"/>
            </a:xfrm>
            <a:prstGeom prst="rect">
              <a:avLst/>
            </a:prstGeom>
            <a:noFill/>
            <a:ln w="9525">
              <a:noFill/>
              <a:miter lim="800000"/>
              <a:headEnd/>
              <a:tailEnd/>
            </a:ln>
          </p:spPr>
          <p:txBody>
            <a:bodyPr wrap="none">
              <a:spAutoFit/>
            </a:bodyPr>
            <a:lstStyle/>
            <a:p>
              <a:r>
                <a:rPr lang="en-US" sz="1400" b="1">
                  <a:latin typeface="Arial" charset="0"/>
                </a:rPr>
                <a:t>0</a:t>
              </a:r>
            </a:p>
          </p:txBody>
        </p:sp>
      </p:grpSp>
      <p:sp>
        <p:nvSpPr>
          <p:cNvPr id="39" name="Rectangle 38">
            <a:extLst>
              <a:ext uri="{FF2B5EF4-FFF2-40B4-BE49-F238E27FC236}">
                <a16:creationId xmlns:a16="http://schemas.microsoft.com/office/drawing/2014/main" id="{EC8C52E1-EEC5-4EF1-BF87-0EBEF08F137A}"/>
              </a:ext>
            </a:extLst>
          </p:cNvPr>
          <p:cNvSpPr/>
          <p:nvPr/>
        </p:nvSpPr>
        <p:spPr>
          <a:xfrm>
            <a:off x="937578" y="1140002"/>
            <a:ext cx="3449638" cy="646331"/>
          </a:xfrm>
          <a:prstGeom prst="rect">
            <a:avLst/>
          </a:prstGeom>
        </p:spPr>
        <p:txBody>
          <a:bodyPr wrap="square">
            <a:spAutoFit/>
          </a:bodyPr>
          <a:lstStyle/>
          <a:p>
            <a:r>
              <a:rPr lang="en-US" altLang="en-US" sz="1800" dirty="0">
                <a:solidFill>
                  <a:srgbClr val="000000"/>
                </a:solidFill>
                <a:cs typeface="Times New Roman" panose="02020603050405020304" pitchFamily="18" charset="0"/>
              </a:rPr>
              <a:t>The four-stroke cycle of a conventional gasoline engine.</a:t>
            </a:r>
          </a:p>
        </p:txBody>
      </p:sp>
    </p:spTree>
    <p:extLst>
      <p:ext uri="{BB962C8B-B14F-4D97-AF65-F5344CB8AC3E}">
        <p14:creationId xmlns:p14="http://schemas.microsoft.com/office/powerpoint/2010/main" val="200229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766E429-66F5-4616-9F5D-7769B8715E98}"/>
              </a:ext>
            </a:extLst>
          </p:cNvPr>
          <p:cNvGrpSpPr/>
          <p:nvPr/>
        </p:nvGrpSpPr>
        <p:grpSpPr>
          <a:xfrm>
            <a:off x="4953000" y="3260170"/>
            <a:ext cx="3657600" cy="3168327"/>
            <a:chOff x="3678238" y="3668713"/>
            <a:chExt cx="3332162" cy="2728912"/>
          </a:xfrm>
        </p:grpSpPr>
        <p:sp>
          <p:nvSpPr>
            <p:cNvPr id="13323" name="Line 36"/>
            <p:cNvSpPr>
              <a:spLocks noChangeShapeType="1"/>
            </p:cNvSpPr>
            <p:nvPr/>
          </p:nvSpPr>
          <p:spPr bwMode="auto">
            <a:xfrm flipV="1">
              <a:off x="4246563" y="3668713"/>
              <a:ext cx="0" cy="2311400"/>
            </a:xfrm>
            <a:prstGeom prst="line">
              <a:avLst/>
            </a:prstGeom>
            <a:noFill/>
            <a:ln w="9525">
              <a:solidFill>
                <a:schemeClr val="tx1"/>
              </a:solidFill>
              <a:round/>
              <a:headEnd/>
              <a:tailEnd type="triangle" w="med" len="med"/>
            </a:ln>
          </p:spPr>
          <p:txBody>
            <a:bodyPr/>
            <a:lstStyle/>
            <a:p>
              <a:endParaRPr lang="en-US"/>
            </a:p>
          </p:txBody>
        </p:sp>
        <p:sp>
          <p:nvSpPr>
            <p:cNvPr id="13324" name="Line 37"/>
            <p:cNvSpPr>
              <a:spLocks noChangeShapeType="1"/>
            </p:cNvSpPr>
            <p:nvPr/>
          </p:nvSpPr>
          <p:spPr bwMode="auto">
            <a:xfrm>
              <a:off x="4246563" y="5980113"/>
              <a:ext cx="2589212" cy="0"/>
            </a:xfrm>
            <a:prstGeom prst="line">
              <a:avLst/>
            </a:prstGeom>
            <a:noFill/>
            <a:ln w="9525">
              <a:solidFill>
                <a:schemeClr val="tx1"/>
              </a:solidFill>
              <a:round/>
              <a:headEnd/>
              <a:tailEnd type="triangle" w="med" len="med"/>
            </a:ln>
          </p:spPr>
          <p:txBody>
            <a:bodyPr/>
            <a:lstStyle/>
            <a:p>
              <a:endParaRPr lang="en-US"/>
            </a:p>
          </p:txBody>
        </p:sp>
        <p:sp>
          <p:nvSpPr>
            <p:cNvPr id="13325" name="Rectangle 38"/>
            <p:cNvSpPr>
              <a:spLocks noChangeArrowheads="1"/>
            </p:cNvSpPr>
            <p:nvPr/>
          </p:nvSpPr>
          <p:spPr bwMode="auto">
            <a:xfrm>
              <a:off x="3852863" y="3668713"/>
              <a:ext cx="400050" cy="366712"/>
            </a:xfrm>
            <a:prstGeom prst="rect">
              <a:avLst/>
            </a:prstGeom>
            <a:noFill/>
            <a:ln w="9525">
              <a:noFill/>
              <a:miter lim="800000"/>
              <a:headEnd/>
              <a:tailEnd/>
            </a:ln>
          </p:spPr>
          <p:txBody>
            <a:bodyPr wrap="none">
              <a:spAutoFit/>
            </a:bodyPr>
            <a:lstStyle/>
            <a:p>
              <a:r>
                <a:rPr lang="en-US" sz="1800" b="1" i="1">
                  <a:latin typeface="Arial" charset="0"/>
                </a:rPr>
                <a:t>S </a:t>
              </a:r>
            </a:p>
          </p:txBody>
        </p:sp>
        <p:sp>
          <p:nvSpPr>
            <p:cNvPr id="13326" name="Rectangle 39"/>
            <p:cNvSpPr>
              <a:spLocks noChangeArrowheads="1"/>
            </p:cNvSpPr>
            <p:nvPr/>
          </p:nvSpPr>
          <p:spPr bwMode="auto">
            <a:xfrm>
              <a:off x="6610350" y="6030913"/>
              <a:ext cx="400050" cy="366712"/>
            </a:xfrm>
            <a:prstGeom prst="rect">
              <a:avLst/>
            </a:prstGeom>
            <a:noFill/>
            <a:ln w="9525">
              <a:noFill/>
              <a:miter lim="800000"/>
              <a:headEnd/>
              <a:tailEnd/>
            </a:ln>
          </p:spPr>
          <p:txBody>
            <a:bodyPr wrap="none">
              <a:spAutoFit/>
            </a:bodyPr>
            <a:lstStyle/>
            <a:p>
              <a:r>
                <a:rPr lang="en-US" sz="1800" b="1" i="1">
                  <a:latin typeface="Arial" charset="0"/>
                </a:rPr>
                <a:t>V </a:t>
              </a:r>
            </a:p>
          </p:txBody>
        </p:sp>
        <p:sp>
          <p:nvSpPr>
            <p:cNvPr id="13327" name="Rectangle 42"/>
            <p:cNvSpPr>
              <a:spLocks noChangeArrowheads="1"/>
            </p:cNvSpPr>
            <p:nvPr/>
          </p:nvSpPr>
          <p:spPr bwMode="auto">
            <a:xfrm>
              <a:off x="6294438" y="5467350"/>
              <a:ext cx="282575" cy="304800"/>
            </a:xfrm>
            <a:prstGeom prst="rect">
              <a:avLst/>
            </a:prstGeom>
            <a:noFill/>
            <a:ln w="9525">
              <a:noFill/>
              <a:miter lim="800000"/>
              <a:headEnd/>
              <a:tailEnd/>
            </a:ln>
          </p:spPr>
          <p:txBody>
            <a:bodyPr wrap="none">
              <a:spAutoFit/>
            </a:bodyPr>
            <a:lstStyle/>
            <a:p>
              <a:r>
                <a:rPr lang="en-US" sz="1400" b="1">
                  <a:latin typeface="Arial" charset="0"/>
                </a:rPr>
                <a:t>1</a:t>
              </a:r>
            </a:p>
          </p:txBody>
        </p:sp>
        <p:sp>
          <p:nvSpPr>
            <p:cNvPr id="13328" name="Rectangle 43"/>
            <p:cNvSpPr>
              <a:spLocks noChangeArrowheads="1"/>
            </p:cNvSpPr>
            <p:nvPr/>
          </p:nvSpPr>
          <p:spPr bwMode="auto">
            <a:xfrm>
              <a:off x="4391025" y="5314950"/>
              <a:ext cx="282575" cy="304800"/>
            </a:xfrm>
            <a:prstGeom prst="rect">
              <a:avLst/>
            </a:prstGeom>
            <a:noFill/>
            <a:ln w="9525">
              <a:noFill/>
              <a:miter lim="800000"/>
              <a:headEnd/>
              <a:tailEnd/>
            </a:ln>
          </p:spPr>
          <p:txBody>
            <a:bodyPr wrap="none">
              <a:spAutoFit/>
            </a:bodyPr>
            <a:lstStyle/>
            <a:p>
              <a:r>
                <a:rPr lang="en-US" sz="1400" b="1">
                  <a:latin typeface="Arial" charset="0"/>
                </a:rPr>
                <a:t>2</a:t>
              </a:r>
            </a:p>
          </p:txBody>
        </p:sp>
        <p:sp>
          <p:nvSpPr>
            <p:cNvPr id="13329" name="Rectangle 44"/>
            <p:cNvSpPr>
              <a:spLocks noChangeArrowheads="1"/>
            </p:cNvSpPr>
            <p:nvPr/>
          </p:nvSpPr>
          <p:spPr bwMode="auto">
            <a:xfrm>
              <a:off x="4419600" y="4205288"/>
              <a:ext cx="282575" cy="304800"/>
            </a:xfrm>
            <a:prstGeom prst="rect">
              <a:avLst/>
            </a:prstGeom>
            <a:noFill/>
            <a:ln w="9525">
              <a:noFill/>
              <a:miter lim="800000"/>
              <a:headEnd/>
              <a:tailEnd/>
            </a:ln>
          </p:spPr>
          <p:txBody>
            <a:bodyPr wrap="none">
              <a:spAutoFit/>
            </a:bodyPr>
            <a:lstStyle/>
            <a:p>
              <a:r>
                <a:rPr lang="en-US" sz="1400" b="1">
                  <a:latin typeface="Arial" charset="0"/>
                </a:rPr>
                <a:t>3</a:t>
              </a:r>
            </a:p>
          </p:txBody>
        </p:sp>
        <p:sp>
          <p:nvSpPr>
            <p:cNvPr id="13330" name="Rectangle 45"/>
            <p:cNvSpPr>
              <a:spLocks noChangeArrowheads="1"/>
            </p:cNvSpPr>
            <p:nvPr/>
          </p:nvSpPr>
          <p:spPr bwMode="auto">
            <a:xfrm>
              <a:off x="6324600" y="4281488"/>
              <a:ext cx="282575" cy="304800"/>
            </a:xfrm>
            <a:prstGeom prst="rect">
              <a:avLst/>
            </a:prstGeom>
            <a:noFill/>
            <a:ln w="9525">
              <a:noFill/>
              <a:miter lim="800000"/>
              <a:headEnd/>
              <a:tailEnd/>
            </a:ln>
          </p:spPr>
          <p:txBody>
            <a:bodyPr wrap="none">
              <a:spAutoFit/>
            </a:bodyPr>
            <a:lstStyle/>
            <a:p>
              <a:r>
                <a:rPr lang="en-US" sz="1400" b="1">
                  <a:latin typeface="Arial" charset="0"/>
                </a:rPr>
                <a:t>4</a:t>
              </a:r>
            </a:p>
          </p:txBody>
        </p:sp>
        <p:sp>
          <p:nvSpPr>
            <p:cNvPr id="13331" name="Line 46"/>
            <p:cNvSpPr>
              <a:spLocks noChangeShapeType="1"/>
            </p:cNvSpPr>
            <p:nvPr/>
          </p:nvSpPr>
          <p:spPr bwMode="auto">
            <a:xfrm flipV="1">
              <a:off x="4648200" y="4510088"/>
              <a:ext cx="0" cy="1049337"/>
            </a:xfrm>
            <a:prstGeom prst="line">
              <a:avLst/>
            </a:prstGeom>
            <a:noFill/>
            <a:ln w="38100">
              <a:solidFill>
                <a:srgbClr val="FF0000"/>
              </a:solidFill>
              <a:round/>
              <a:headEnd/>
              <a:tailEnd/>
            </a:ln>
          </p:spPr>
          <p:txBody>
            <a:bodyPr/>
            <a:lstStyle/>
            <a:p>
              <a:endParaRPr lang="en-US"/>
            </a:p>
          </p:txBody>
        </p:sp>
        <p:sp>
          <p:nvSpPr>
            <p:cNvPr id="13332" name="Line 47"/>
            <p:cNvSpPr>
              <a:spLocks noChangeShapeType="1"/>
            </p:cNvSpPr>
            <p:nvPr/>
          </p:nvSpPr>
          <p:spPr bwMode="auto">
            <a:xfrm flipH="1">
              <a:off x="6324600" y="4510088"/>
              <a:ext cx="0" cy="1066800"/>
            </a:xfrm>
            <a:prstGeom prst="line">
              <a:avLst/>
            </a:prstGeom>
            <a:noFill/>
            <a:ln w="38100">
              <a:solidFill>
                <a:srgbClr val="0000FF"/>
              </a:solidFill>
              <a:round/>
              <a:headEnd/>
              <a:tailEnd/>
            </a:ln>
          </p:spPr>
          <p:txBody>
            <a:bodyPr/>
            <a:lstStyle/>
            <a:p>
              <a:endParaRPr lang="en-US"/>
            </a:p>
          </p:txBody>
        </p:sp>
        <p:sp>
          <p:nvSpPr>
            <p:cNvPr id="13333" name="Line 49"/>
            <p:cNvSpPr>
              <a:spLocks noChangeShapeType="1"/>
            </p:cNvSpPr>
            <p:nvPr/>
          </p:nvSpPr>
          <p:spPr bwMode="auto">
            <a:xfrm>
              <a:off x="6324600" y="4891088"/>
              <a:ext cx="0" cy="149225"/>
            </a:xfrm>
            <a:prstGeom prst="line">
              <a:avLst/>
            </a:prstGeom>
            <a:noFill/>
            <a:ln w="9525">
              <a:solidFill>
                <a:srgbClr val="0000FF"/>
              </a:solidFill>
              <a:round/>
              <a:headEnd/>
              <a:tailEnd type="triangle" w="lg" len="lg"/>
            </a:ln>
          </p:spPr>
          <p:txBody>
            <a:bodyPr/>
            <a:lstStyle/>
            <a:p>
              <a:endParaRPr lang="en-US"/>
            </a:p>
          </p:txBody>
        </p:sp>
        <p:sp>
          <p:nvSpPr>
            <p:cNvPr id="13334" name="Line 50"/>
            <p:cNvSpPr>
              <a:spLocks noChangeShapeType="1"/>
            </p:cNvSpPr>
            <p:nvPr/>
          </p:nvSpPr>
          <p:spPr bwMode="auto">
            <a:xfrm flipH="1">
              <a:off x="5257800" y="5576888"/>
              <a:ext cx="304800" cy="0"/>
            </a:xfrm>
            <a:prstGeom prst="line">
              <a:avLst/>
            </a:prstGeom>
            <a:noFill/>
            <a:ln w="9525">
              <a:solidFill>
                <a:srgbClr val="00FFFF"/>
              </a:solidFill>
              <a:round/>
              <a:headEnd/>
              <a:tailEnd type="triangle" w="lg" len="lg"/>
            </a:ln>
          </p:spPr>
          <p:txBody>
            <a:bodyPr/>
            <a:lstStyle/>
            <a:p>
              <a:endParaRPr lang="en-US"/>
            </a:p>
          </p:txBody>
        </p:sp>
        <p:sp>
          <p:nvSpPr>
            <p:cNvPr id="13335" name="Line 51"/>
            <p:cNvSpPr>
              <a:spLocks noChangeShapeType="1"/>
            </p:cNvSpPr>
            <p:nvPr/>
          </p:nvSpPr>
          <p:spPr bwMode="auto">
            <a:xfrm flipV="1">
              <a:off x="4659313" y="5122863"/>
              <a:ext cx="0" cy="149225"/>
            </a:xfrm>
            <a:prstGeom prst="line">
              <a:avLst/>
            </a:prstGeom>
            <a:noFill/>
            <a:ln w="9525">
              <a:solidFill>
                <a:srgbClr val="FF0000"/>
              </a:solidFill>
              <a:round/>
              <a:headEnd/>
              <a:tailEnd type="triangle" w="lg" len="lg"/>
            </a:ln>
          </p:spPr>
          <p:txBody>
            <a:bodyPr/>
            <a:lstStyle/>
            <a:p>
              <a:endParaRPr lang="en-US"/>
            </a:p>
          </p:txBody>
        </p:sp>
        <p:sp>
          <p:nvSpPr>
            <p:cNvPr id="13336" name="Rectangle 56"/>
            <p:cNvSpPr>
              <a:spLocks noChangeArrowheads="1"/>
            </p:cNvSpPr>
            <p:nvPr/>
          </p:nvSpPr>
          <p:spPr bwMode="auto">
            <a:xfrm>
              <a:off x="6145213" y="5969000"/>
              <a:ext cx="484187" cy="366713"/>
            </a:xfrm>
            <a:prstGeom prst="rect">
              <a:avLst/>
            </a:prstGeom>
            <a:noFill/>
            <a:ln w="9525">
              <a:noFill/>
              <a:miter lim="800000"/>
              <a:headEnd/>
              <a:tailEnd/>
            </a:ln>
          </p:spPr>
          <p:txBody>
            <a:bodyPr wrap="none">
              <a:spAutoFit/>
            </a:bodyPr>
            <a:lstStyle/>
            <a:p>
              <a:r>
                <a:rPr lang="en-US" sz="1800" b="1" i="1">
                  <a:latin typeface="Arial" charset="0"/>
                </a:rPr>
                <a:t>V</a:t>
              </a:r>
              <a:r>
                <a:rPr lang="en-US" sz="1800" b="1" baseline="-25000">
                  <a:latin typeface="Arial" charset="0"/>
                </a:rPr>
                <a:t>1</a:t>
              </a:r>
              <a:r>
                <a:rPr lang="en-US" sz="1800" b="1" i="1">
                  <a:latin typeface="Arial" charset="0"/>
                </a:rPr>
                <a:t> </a:t>
              </a:r>
            </a:p>
          </p:txBody>
        </p:sp>
        <p:sp>
          <p:nvSpPr>
            <p:cNvPr id="13337" name="Rectangle 57"/>
            <p:cNvSpPr>
              <a:spLocks noChangeArrowheads="1"/>
            </p:cNvSpPr>
            <p:nvPr/>
          </p:nvSpPr>
          <p:spPr bwMode="auto">
            <a:xfrm>
              <a:off x="4460875" y="5995988"/>
              <a:ext cx="484188" cy="366712"/>
            </a:xfrm>
            <a:prstGeom prst="rect">
              <a:avLst/>
            </a:prstGeom>
            <a:noFill/>
            <a:ln w="9525">
              <a:noFill/>
              <a:miter lim="800000"/>
              <a:headEnd/>
              <a:tailEnd/>
            </a:ln>
          </p:spPr>
          <p:txBody>
            <a:bodyPr wrap="none">
              <a:spAutoFit/>
            </a:bodyPr>
            <a:lstStyle/>
            <a:p>
              <a:r>
                <a:rPr lang="en-US" sz="1800" b="1" i="1">
                  <a:latin typeface="Arial" charset="0"/>
                </a:rPr>
                <a:t>V</a:t>
              </a:r>
              <a:r>
                <a:rPr lang="en-US" sz="1800" b="1" baseline="-25000">
                  <a:latin typeface="Arial" charset="0"/>
                </a:rPr>
                <a:t>2</a:t>
              </a:r>
              <a:r>
                <a:rPr lang="en-US" sz="1800" b="1" i="1">
                  <a:latin typeface="Arial" charset="0"/>
                </a:rPr>
                <a:t> </a:t>
              </a:r>
            </a:p>
          </p:txBody>
        </p:sp>
        <p:sp>
          <p:nvSpPr>
            <p:cNvPr id="13338" name="Line 58"/>
            <p:cNvSpPr>
              <a:spLocks noChangeShapeType="1"/>
            </p:cNvSpPr>
            <p:nvPr/>
          </p:nvSpPr>
          <p:spPr bwMode="auto">
            <a:xfrm>
              <a:off x="4640263" y="4792663"/>
              <a:ext cx="0" cy="1198562"/>
            </a:xfrm>
            <a:prstGeom prst="line">
              <a:avLst/>
            </a:prstGeom>
            <a:noFill/>
            <a:ln w="9525">
              <a:solidFill>
                <a:schemeClr val="tx1"/>
              </a:solidFill>
              <a:prstDash val="dash"/>
              <a:round/>
              <a:headEnd/>
              <a:tailEnd/>
            </a:ln>
          </p:spPr>
          <p:txBody>
            <a:bodyPr/>
            <a:lstStyle/>
            <a:p>
              <a:endParaRPr lang="en-US"/>
            </a:p>
          </p:txBody>
        </p:sp>
        <p:sp>
          <p:nvSpPr>
            <p:cNvPr id="13339" name="Line 59"/>
            <p:cNvSpPr>
              <a:spLocks noChangeShapeType="1"/>
            </p:cNvSpPr>
            <p:nvPr/>
          </p:nvSpPr>
          <p:spPr bwMode="auto">
            <a:xfrm>
              <a:off x="6359525" y="5616575"/>
              <a:ext cx="0" cy="374650"/>
            </a:xfrm>
            <a:prstGeom prst="line">
              <a:avLst/>
            </a:prstGeom>
            <a:noFill/>
            <a:ln w="9525">
              <a:solidFill>
                <a:schemeClr val="tx1"/>
              </a:solidFill>
              <a:prstDash val="dash"/>
              <a:round/>
              <a:headEnd/>
              <a:tailEnd/>
            </a:ln>
          </p:spPr>
          <p:txBody>
            <a:bodyPr/>
            <a:lstStyle/>
            <a:p>
              <a:endParaRPr lang="en-US"/>
            </a:p>
          </p:txBody>
        </p:sp>
        <p:sp>
          <p:nvSpPr>
            <p:cNvPr id="13340" name="Line 60"/>
            <p:cNvSpPr>
              <a:spLocks noChangeShapeType="1"/>
            </p:cNvSpPr>
            <p:nvPr/>
          </p:nvSpPr>
          <p:spPr bwMode="auto">
            <a:xfrm>
              <a:off x="4640263" y="5584825"/>
              <a:ext cx="1719262" cy="0"/>
            </a:xfrm>
            <a:prstGeom prst="line">
              <a:avLst/>
            </a:prstGeom>
            <a:noFill/>
            <a:ln w="38100">
              <a:solidFill>
                <a:srgbClr val="00FFFF"/>
              </a:solidFill>
              <a:round/>
              <a:headEnd/>
              <a:tailEnd/>
            </a:ln>
          </p:spPr>
          <p:txBody>
            <a:bodyPr/>
            <a:lstStyle/>
            <a:p>
              <a:endParaRPr lang="en-US" dirty="0"/>
            </a:p>
          </p:txBody>
        </p:sp>
        <p:sp>
          <p:nvSpPr>
            <p:cNvPr id="13341" name="Line 62"/>
            <p:cNvSpPr>
              <a:spLocks noChangeShapeType="1"/>
            </p:cNvSpPr>
            <p:nvPr/>
          </p:nvSpPr>
          <p:spPr bwMode="auto">
            <a:xfrm flipH="1">
              <a:off x="4237038" y="5584825"/>
              <a:ext cx="430212" cy="0"/>
            </a:xfrm>
            <a:prstGeom prst="line">
              <a:avLst/>
            </a:prstGeom>
            <a:noFill/>
            <a:ln w="9525">
              <a:solidFill>
                <a:schemeClr val="tx1"/>
              </a:solidFill>
              <a:prstDash val="dash"/>
              <a:round/>
              <a:headEnd/>
              <a:tailEnd/>
            </a:ln>
          </p:spPr>
          <p:txBody>
            <a:bodyPr/>
            <a:lstStyle/>
            <a:p>
              <a:endParaRPr lang="en-US"/>
            </a:p>
          </p:txBody>
        </p:sp>
        <p:sp>
          <p:nvSpPr>
            <p:cNvPr id="13342" name="Rectangle 63"/>
            <p:cNvSpPr>
              <a:spLocks noChangeArrowheads="1"/>
            </p:cNvSpPr>
            <p:nvPr/>
          </p:nvSpPr>
          <p:spPr bwMode="auto">
            <a:xfrm>
              <a:off x="3678238" y="5318125"/>
              <a:ext cx="484187" cy="366713"/>
            </a:xfrm>
            <a:prstGeom prst="rect">
              <a:avLst/>
            </a:prstGeom>
            <a:noFill/>
            <a:ln w="9525">
              <a:noFill/>
              <a:miter lim="800000"/>
              <a:headEnd/>
              <a:tailEnd/>
            </a:ln>
          </p:spPr>
          <p:txBody>
            <a:bodyPr wrap="none">
              <a:spAutoFit/>
            </a:bodyPr>
            <a:lstStyle/>
            <a:p>
              <a:r>
                <a:rPr lang="en-US" sz="1800" b="1" i="1">
                  <a:latin typeface="Arial" charset="0"/>
                </a:rPr>
                <a:t>S</a:t>
              </a:r>
              <a:r>
                <a:rPr lang="en-US" sz="1800" b="1" i="1" baseline="-25000">
                  <a:latin typeface="Arial" charset="0"/>
                </a:rPr>
                <a:t>2</a:t>
              </a:r>
              <a:r>
                <a:rPr lang="en-US" sz="1800" b="1" i="1">
                  <a:latin typeface="Arial" charset="0"/>
                </a:rPr>
                <a:t> </a:t>
              </a:r>
            </a:p>
          </p:txBody>
        </p:sp>
        <p:sp>
          <p:nvSpPr>
            <p:cNvPr id="13343" name="Line 66"/>
            <p:cNvSpPr>
              <a:spLocks noChangeShapeType="1"/>
            </p:cNvSpPr>
            <p:nvPr/>
          </p:nvSpPr>
          <p:spPr bwMode="auto">
            <a:xfrm>
              <a:off x="4648200" y="4510088"/>
              <a:ext cx="1676400" cy="0"/>
            </a:xfrm>
            <a:prstGeom prst="line">
              <a:avLst/>
            </a:prstGeom>
            <a:noFill/>
            <a:ln w="38100">
              <a:solidFill>
                <a:srgbClr val="FF9900"/>
              </a:solidFill>
              <a:round/>
              <a:headEnd/>
              <a:tailEnd/>
            </a:ln>
          </p:spPr>
          <p:txBody>
            <a:bodyPr/>
            <a:lstStyle/>
            <a:p>
              <a:endParaRPr lang="en-US"/>
            </a:p>
          </p:txBody>
        </p:sp>
        <p:sp>
          <p:nvSpPr>
            <p:cNvPr id="13344" name="Rectangle 67"/>
            <p:cNvSpPr>
              <a:spLocks noChangeArrowheads="1"/>
            </p:cNvSpPr>
            <p:nvPr/>
          </p:nvSpPr>
          <p:spPr bwMode="auto">
            <a:xfrm>
              <a:off x="3733800" y="4357688"/>
              <a:ext cx="420688" cy="366712"/>
            </a:xfrm>
            <a:prstGeom prst="rect">
              <a:avLst/>
            </a:prstGeom>
            <a:noFill/>
            <a:ln w="9525">
              <a:noFill/>
              <a:miter lim="800000"/>
              <a:headEnd/>
              <a:tailEnd/>
            </a:ln>
          </p:spPr>
          <p:txBody>
            <a:bodyPr wrap="none">
              <a:spAutoFit/>
            </a:bodyPr>
            <a:lstStyle/>
            <a:p>
              <a:r>
                <a:rPr lang="en-US" sz="1800" b="1" i="1">
                  <a:latin typeface="Arial" charset="0"/>
                </a:rPr>
                <a:t>S</a:t>
              </a:r>
              <a:r>
                <a:rPr lang="en-US" sz="1800" b="1" i="1" baseline="-25000">
                  <a:latin typeface="Arial" charset="0"/>
                </a:rPr>
                <a:t>1</a:t>
              </a:r>
              <a:endParaRPr lang="en-US" sz="1800" b="1" i="1">
                <a:latin typeface="Arial" charset="0"/>
              </a:endParaRPr>
            </a:p>
          </p:txBody>
        </p:sp>
        <p:sp>
          <p:nvSpPr>
            <p:cNvPr id="13345" name="Line 68"/>
            <p:cNvSpPr>
              <a:spLocks noChangeShapeType="1"/>
            </p:cNvSpPr>
            <p:nvPr/>
          </p:nvSpPr>
          <p:spPr bwMode="auto">
            <a:xfrm flipH="1">
              <a:off x="4267200" y="4510088"/>
              <a:ext cx="430213" cy="0"/>
            </a:xfrm>
            <a:prstGeom prst="line">
              <a:avLst/>
            </a:prstGeom>
            <a:noFill/>
            <a:ln w="9525">
              <a:solidFill>
                <a:schemeClr val="tx1"/>
              </a:solidFill>
              <a:prstDash val="dash"/>
              <a:round/>
              <a:headEnd/>
              <a:tailEnd/>
            </a:ln>
          </p:spPr>
          <p:txBody>
            <a:bodyPr/>
            <a:lstStyle/>
            <a:p>
              <a:endParaRPr lang="en-US"/>
            </a:p>
          </p:txBody>
        </p:sp>
        <p:graphicFrame>
          <p:nvGraphicFramePr>
            <p:cNvPr id="13314" name="Object 70"/>
            <p:cNvGraphicFramePr>
              <a:graphicFrameLocks noChangeAspect="1"/>
            </p:cNvGraphicFramePr>
            <p:nvPr>
              <p:extLst>
                <p:ext uri="{D42A27DB-BD31-4B8C-83A1-F6EECF244321}">
                  <p14:modId xmlns:p14="http://schemas.microsoft.com/office/powerpoint/2010/main" val="1861203365"/>
                </p:ext>
              </p:extLst>
            </p:nvPr>
          </p:nvGraphicFramePr>
          <p:xfrm>
            <a:off x="6324600" y="4814888"/>
            <a:ext cx="495300" cy="357187"/>
          </p:xfrm>
          <a:graphic>
            <a:graphicData uri="http://schemas.openxmlformats.org/presentationml/2006/ole">
              <mc:AlternateContent xmlns:mc="http://schemas.openxmlformats.org/markup-compatibility/2006">
                <mc:Choice xmlns:v="urn:schemas-microsoft-com:vml" Requires="v">
                  <p:oleObj name="Equation" r:id="rId3" imgW="317160" imgH="228600" progId="Equation.3">
                    <p:embed/>
                  </p:oleObj>
                </mc:Choice>
                <mc:Fallback>
                  <p:oleObj name="Equation" r:id="rId3" imgW="317160" imgH="228600" progId="Equation.3">
                    <p:embed/>
                    <p:pic>
                      <p:nvPicPr>
                        <p:cNvPr id="13314" name="Object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814888"/>
                          <a:ext cx="4953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FF"/>
                              </a:solidFill>
                              <a:miter lim="800000"/>
                              <a:headEnd/>
                              <a:tailEnd/>
                            </a14:hiddenLine>
                          </a:ext>
                        </a:extLst>
                      </p:spPr>
                    </p:pic>
                  </p:oleObj>
                </mc:Fallback>
              </mc:AlternateContent>
            </a:graphicData>
          </a:graphic>
        </p:graphicFrame>
        <p:graphicFrame>
          <p:nvGraphicFramePr>
            <p:cNvPr id="13315" name="Object 71"/>
            <p:cNvGraphicFramePr>
              <a:graphicFrameLocks noChangeAspect="1"/>
            </p:cNvGraphicFramePr>
            <p:nvPr>
              <p:extLst>
                <p:ext uri="{D42A27DB-BD31-4B8C-83A1-F6EECF244321}">
                  <p14:modId xmlns:p14="http://schemas.microsoft.com/office/powerpoint/2010/main" val="369151913"/>
                </p:ext>
              </p:extLst>
            </p:nvPr>
          </p:nvGraphicFramePr>
          <p:xfrm>
            <a:off x="4648200" y="4738688"/>
            <a:ext cx="514350" cy="336550"/>
          </p:xfrm>
          <a:graphic>
            <a:graphicData uri="http://schemas.openxmlformats.org/presentationml/2006/ole">
              <mc:AlternateContent xmlns:mc="http://schemas.openxmlformats.org/markup-compatibility/2006">
                <mc:Choice xmlns:v="urn:schemas-microsoft-com:vml" Requires="v">
                  <p:oleObj name="Equation" r:id="rId5" imgW="330120" imgH="215640" progId="Equation.3">
                    <p:embed/>
                  </p:oleObj>
                </mc:Choice>
                <mc:Fallback>
                  <p:oleObj name="Equation" r:id="rId5" imgW="330120" imgH="215640" progId="Equation.3">
                    <p:embed/>
                    <p:pic>
                      <p:nvPicPr>
                        <p:cNvPr id="13315" name="Object 7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4738688"/>
                          <a:ext cx="514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FF"/>
                              </a:solidFill>
                              <a:miter lim="800000"/>
                              <a:headEnd/>
                              <a:tailEnd/>
                            </a14:hiddenLine>
                          </a:ext>
                        </a:extLst>
                      </p:spPr>
                    </p:pic>
                  </p:oleObj>
                </mc:Fallback>
              </mc:AlternateContent>
            </a:graphicData>
          </a:graphic>
        </p:graphicFrame>
        <p:graphicFrame>
          <p:nvGraphicFramePr>
            <p:cNvPr id="13316" name="Object 72"/>
            <p:cNvGraphicFramePr>
              <a:graphicFrameLocks noChangeAspect="1"/>
            </p:cNvGraphicFramePr>
            <p:nvPr>
              <p:extLst>
                <p:ext uri="{D42A27DB-BD31-4B8C-83A1-F6EECF244321}">
                  <p14:modId xmlns:p14="http://schemas.microsoft.com/office/powerpoint/2010/main" val="3872627327"/>
                </p:ext>
              </p:extLst>
            </p:nvPr>
          </p:nvGraphicFramePr>
          <p:xfrm>
            <a:off x="5149850" y="4192588"/>
            <a:ext cx="731838" cy="317500"/>
          </p:xfrm>
          <a:graphic>
            <a:graphicData uri="http://schemas.openxmlformats.org/presentationml/2006/ole">
              <mc:AlternateContent xmlns:mc="http://schemas.openxmlformats.org/markup-compatibility/2006">
                <mc:Choice xmlns:v="urn:schemas-microsoft-com:vml" Requires="v">
                  <p:oleObj name="Equation" r:id="rId7" imgW="469800" imgH="203040" progId="Equation.3">
                    <p:embed/>
                  </p:oleObj>
                </mc:Choice>
                <mc:Fallback>
                  <p:oleObj name="Equation" r:id="rId7" imgW="469800" imgH="203040" progId="Equation.3">
                    <p:embed/>
                    <p:pic>
                      <p:nvPicPr>
                        <p:cNvPr id="13316" name="Object 7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9850" y="4192588"/>
                          <a:ext cx="73183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FF"/>
                              </a:solidFill>
                              <a:miter lim="800000"/>
                              <a:headEnd/>
                              <a:tailEnd/>
                            </a14:hiddenLine>
                          </a:ext>
                        </a:extLst>
                      </p:spPr>
                    </p:pic>
                  </p:oleObj>
                </mc:Fallback>
              </mc:AlternateContent>
            </a:graphicData>
          </a:graphic>
        </p:graphicFrame>
        <p:graphicFrame>
          <p:nvGraphicFramePr>
            <p:cNvPr id="13317" name="Object 73"/>
            <p:cNvGraphicFramePr>
              <a:graphicFrameLocks noChangeAspect="1"/>
            </p:cNvGraphicFramePr>
            <p:nvPr>
              <p:extLst>
                <p:ext uri="{D42A27DB-BD31-4B8C-83A1-F6EECF244321}">
                  <p14:modId xmlns:p14="http://schemas.microsoft.com/office/powerpoint/2010/main" val="1069580359"/>
                </p:ext>
              </p:extLst>
            </p:nvPr>
          </p:nvGraphicFramePr>
          <p:xfrm>
            <a:off x="5181600" y="5259388"/>
            <a:ext cx="731838" cy="317500"/>
          </p:xfrm>
          <a:graphic>
            <a:graphicData uri="http://schemas.openxmlformats.org/presentationml/2006/ole">
              <mc:AlternateContent xmlns:mc="http://schemas.openxmlformats.org/markup-compatibility/2006">
                <mc:Choice xmlns:v="urn:schemas-microsoft-com:vml" Requires="v">
                  <p:oleObj name="Equation" r:id="rId9" imgW="469800" imgH="203040" progId="Equation.3">
                    <p:embed/>
                  </p:oleObj>
                </mc:Choice>
                <mc:Fallback>
                  <p:oleObj name="Equation" r:id="rId9" imgW="469800" imgH="203040" progId="Equation.3">
                    <p:embed/>
                    <p:pic>
                      <p:nvPicPr>
                        <p:cNvPr id="13317" name="Object 7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1600" y="5259388"/>
                          <a:ext cx="73183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FF"/>
                              </a:solidFill>
                              <a:miter lim="800000"/>
                              <a:headEnd/>
                              <a:tailEnd/>
                            </a14:hiddenLine>
                          </a:ext>
                        </a:extLst>
                      </p:spPr>
                    </p:pic>
                  </p:oleObj>
                </mc:Fallback>
              </mc:AlternateContent>
            </a:graphicData>
          </a:graphic>
        </p:graphicFrame>
      </p:grpSp>
      <p:graphicFrame>
        <p:nvGraphicFramePr>
          <p:cNvPr id="13318" name="Object 4"/>
          <p:cNvGraphicFramePr>
            <a:graphicFrameLocks noChangeAspect="1"/>
          </p:cNvGraphicFramePr>
          <p:nvPr>
            <p:extLst>
              <p:ext uri="{D42A27DB-BD31-4B8C-83A1-F6EECF244321}">
                <p14:modId xmlns:p14="http://schemas.microsoft.com/office/powerpoint/2010/main" val="2279316995"/>
              </p:ext>
            </p:extLst>
          </p:nvPr>
        </p:nvGraphicFramePr>
        <p:xfrm>
          <a:off x="2342247" y="1106726"/>
          <a:ext cx="2724150" cy="947737"/>
        </p:xfrm>
        <a:graphic>
          <a:graphicData uri="http://schemas.openxmlformats.org/presentationml/2006/ole">
            <mc:AlternateContent xmlns:mc="http://schemas.openxmlformats.org/markup-compatibility/2006">
              <mc:Choice xmlns:v="urn:schemas-microsoft-com:vml" Requires="v">
                <p:oleObj name="Equation" r:id="rId11" imgW="1460160" imgH="507960" progId="Equation.3">
                  <p:embed/>
                </p:oleObj>
              </mc:Choice>
              <mc:Fallback>
                <p:oleObj name="Equation" r:id="rId11" imgW="1460160" imgH="507960" progId="Equation.3">
                  <p:embed/>
                  <p:pic>
                    <p:nvPicPr>
                      <p:cNvPr id="13318" name="Object 4"/>
                      <p:cNvPicPr>
                        <a:picLocks noChangeAspect="1" noChangeArrowheads="1"/>
                      </p:cNvPicPr>
                      <p:nvPr/>
                    </p:nvPicPr>
                    <p:blipFill>
                      <a:blip r:embed="rId12"/>
                      <a:srcRect/>
                      <a:stretch>
                        <a:fillRect/>
                      </a:stretch>
                    </p:blipFill>
                    <p:spPr bwMode="auto">
                      <a:xfrm>
                        <a:off x="2342247" y="1106726"/>
                        <a:ext cx="2724150" cy="947737"/>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9" name="Object 5"/>
          <p:cNvGraphicFramePr>
            <a:graphicFrameLocks noChangeAspect="1"/>
          </p:cNvGraphicFramePr>
          <p:nvPr/>
        </p:nvGraphicFramePr>
        <p:xfrm>
          <a:off x="5495925" y="1600200"/>
          <a:ext cx="395288" cy="674688"/>
        </p:xfrm>
        <a:graphic>
          <a:graphicData uri="http://schemas.openxmlformats.org/presentationml/2006/ole">
            <mc:AlternateContent xmlns:mc="http://schemas.openxmlformats.org/markup-compatibility/2006">
              <mc:Choice xmlns:v="urn:schemas-microsoft-com:vml" Requires="v">
                <p:oleObj name="Equation" r:id="rId13" imgW="253800" imgH="431640" progId="Equation.3">
                  <p:embed/>
                </p:oleObj>
              </mc:Choice>
              <mc:Fallback>
                <p:oleObj name="Equation" r:id="rId13" imgW="253800" imgH="431640" progId="Equation.3">
                  <p:embed/>
                  <p:pic>
                    <p:nvPicPr>
                      <p:cNvPr id="13319" name="Object 5"/>
                      <p:cNvPicPr>
                        <a:picLocks noChangeAspect="1" noChangeArrowheads="1"/>
                      </p:cNvPicPr>
                      <p:nvPr/>
                    </p:nvPicPr>
                    <p:blipFill>
                      <a:blip r:embed="rId14"/>
                      <a:srcRect/>
                      <a:stretch>
                        <a:fillRect/>
                      </a:stretch>
                    </p:blipFill>
                    <p:spPr bwMode="auto">
                      <a:xfrm>
                        <a:off x="5495925" y="1600200"/>
                        <a:ext cx="395288"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FF"/>
                            </a:solidFill>
                            <a:miter lim="800000"/>
                            <a:headEnd/>
                            <a:tailEnd/>
                          </a14:hiddenLine>
                        </a:ext>
                      </a:extLst>
                    </p:spPr>
                  </p:pic>
                </p:oleObj>
              </mc:Fallback>
            </mc:AlternateContent>
          </a:graphicData>
        </a:graphic>
      </p:graphicFrame>
      <p:sp>
        <p:nvSpPr>
          <p:cNvPr id="13347" name="Rectangle 6"/>
          <p:cNvSpPr>
            <a:spLocks noChangeArrowheads="1"/>
          </p:cNvSpPr>
          <p:nvPr/>
        </p:nvSpPr>
        <p:spPr bwMode="auto">
          <a:xfrm>
            <a:off x="6029325" y="1714500"/>
            <a:ext cx="2356735" cy="369332"/>
          </a:xfrm>
          <a:prstGeom prst="rect">
            <a:avLst/>
          </a:prstGeom>
          <a:noFill/>
          <a:ln w="9525">
            <a:noFill/>
            <a:miter lim="800000"/>
            <a:headEnd/>
            <a:tailEnd/>
          </a:ln>
        </p:spPr>
        <p:txBody>
          <a:bodyPr wrap="none">
            <a:spAutoFit/>
          </a:bodyPr>
          <a:lstStyle/>
          <a:p>
            <a:r>
              <a:rPr lang="en-US" sz="1600" dirty="0">
                <a:latin typeface="Arial" charset="0"/>
              </a:rPr>
              <a:t>-  </a:t>
            </a:r>
            <a:r>
              <a:rPr lang="en-US" dirty="0">
                <a:cs typeface="Times New Roman" panose="02020603050405020304" pitchFamily="18" charset="0"/>
              </a:rPr>
              <a:t>the compression ratio</a:t>
            </a:r>
          </a:p>
        </p:txBody>
      </p:sp>
      <p:sp>
        <p:nvSpPr>
          <p:cNvPr id="13348" name="Rectangle 28"/>
          <p:cNvSpPr>
            <a:spLocks noChangeArrowheads="1"/>
          </p:cNvSpPr>
          <p:nvPr/>
        </p:nvSpPr>
        <p:spPr bwMode="auto">
          <a:xfrm>
            <a:off x="570041" y="1395928"/>
            <a:ext cx="1584729" cy="369332"/>
          </a:xfrm>
          <a:prstGeom prst="rect">
            <a:avLst/>
          </a:prstGeom>
          <a:noFill/>
          <a:ln w="9525">
            <a:noFill/>
            <a:miter lim="800000"/>
            <a:headEnd/>
            <a:tailEnd/>
          </a:ln>
        </p:spPr>
        <p:txBody>
          <a:bodyPr wrap="none">
            <a:spAutoFit/>
          </a:bodyPr>
          <a:lstStyle/>
          <a:p>
            <a:pPr algn="ctr"/>
            <a:r>
              <a:rPr lang="en-US" sz="1800" dirty="0">
                <a:cs typeface="Times New Roman" panose="02020603050405020304" pitchFamily="18" charset="0"/>
              </a:rPr>
              <a:t>The efficiency:</a:t>
            </a:r>
          </a:p>
        </p:txBody>
      </p:sp>
      <p:sp>
        <p:nvSpPr>
          <p:cNvPr id="13349" name="Rectangle 33"/>
          <p:cNvSpPr>
            <a:spLocks noChangeArrowheads="1"/>
          </p:cNvSpPr>
          <p:nvPr/>
        </p:nvSpPr>
        <p:spPr bwMode="auto">
          <a:xfrm>
            <a:off x="5429250" y="2166938"/>
            <a:ext cx="3340979" cy="369332"/>
          </a:xfrm>
          <a:prstGeom prst="rect">
            <a:avLst/>
          </a:prstGeom>
          <a:noFill/>
          <a:ln w="9525">
            <a:noFill/>
            <a:miter lim="800000"/>
            <a:headEnd/>
            <a:tailEnd/>
          </a:ln>
        </p:spPr>
        <p:txBody>
          <a:bodyPr wrap="none">
            <a:spAutoFit/>
          </a:bodyPr>
          <a:lstStyle/>
          <a:p>
            <a:r>
              <a:rPr lang="en-US" b="1" dirty="0">
                <a:cs typeface="Times New Roman" panose="02020603050405020304" pitchFamily="18" charset="0"/>
                <a:sym typeface="Symbol" pitchFamily="18" charset="2"/>
              </a:rPr>
              <a:t> </a:t>
            </a:r>
            <a:r>
              <a:rPr lang="en-US" dirty="0">
                <a:cs typeface="Times New Roman" panose="02020603050405020304" pitchFamily="18" charset="0"/>
                <a:sym typeface="Symbol" pitchFamily="18" charset="2"/>
              </a:rPr>
              <a:t>= 1+2/</a:t>
            </a:r>
            <a:r>
              <a:rPr lang="en-US" i="1" dirty="0">
                <a:cs typeface="Times New Roman" panose="02020603050405020304" pitchFamily="18" charset="0"/>
                <a:sym typeface="Symbol" pitchFamily="18" charset="2"/>
              </a:rPr>
              <a:t>f</a:t>
            </a:r>
            <a:r>
              <a:rPr lang="en-US" b="1" i="1" dirty="0">
                <a:cs typeface="Times New Roman" panose="02020603050405020304" pitchFamily="18" charset="0"/>
                <a:sym typeface="Symbol" pitchFamily="18" charset="2"/>
              </a:rPr>
              <a:t> </a:t>
            </a:r>
            <a:r>
              <a:rPr lang="en-US" b="1" dirty="0">
                <a:cs typeface="Times New Roman" panose="02020603050405020304" pitchFamily="18" charset="0"/>
                <a:sym typeface="Symbol" pitchFamily="18" charset="2"/>
              </a:rPr>
              <a:t> </a:t>
            </a:r>
            <a:r>
              <a:rPr lang="en-US" dirty="0">
                <a:cs typeface="Times New Roman" panose="02020603050405020304" pitchFamily="18" charset="0"/>
                <a:sym typeface="Symbol" pitchFamily="18" charset="2"/>
              </a:rPr>
              <a:t>- the adiabatic exponent</a:t>
            </a:r>
          </a:p>
        </p:txBody>
      </p:sp>
      <p:graphicFrame>
        <p:nvGraphicFramePr>
          <p:cNvPr id="13320" name="Object 40"/>
          <p:cNvGraphicFramePr>
            <a:graphicFrameLocks noChangeAspect="1"/>
          </p:cNvGraphicFramePr>
          <p:nvPr/>
        </p:nvGraphicFramePr>
        <p:xfrm>
          <a:off x="5495925" y="990600"/>
          <a:ext cx="314325" cy="338138"/>
        </p:xfrm>
        <a:graphic>
          <a:graphicData uri="http://schemas.openxmlformats.org/presentationml/2006/ole">
            <mc:AlternateContent xmlns:mc="http://schemas.openxmlformats.org/markup-compatibility/2006">
              <mc:Choice xmlns:v="urn:schemas-microsoft-com:vml" Requires="v">
                <p:oleObj name="Equation" r:id="rId15" imgW="203040" imgH="215640" progId="Equation.3">
                  <p:embed/>
                </p:oleObj>
              </mc:Choice>
              <mc:Fallback>
                <p:oleObj name="Equation" r:id="rId15" imgW="203040" imgH="215640" progId="Equation.3">
                  <p:embed/>
                  <p:pic>
                    <p:nvPicPr>
                      <p:cNvPr id="13320" name="Object 40"/>
                      <p:cNvPicPr>
                        <a:picLocks noChangeAspect="1" noChangeArrowheads="1"/>
                      </p:cNvPicPr>
                      <p:nvPr/>
                    </p:nvPicPr>
                    <p:blipFill>
                      <a:blip r:embed="rId16"/>
                      <a:srcRect/>
                      <a:stretch>
                        <a:fillRect/>
                      </a:stretch>
                    </p:blipFill>
                    <p:spPr bwMode="auto">
                      <a:xfrm>
                        <a:off x="5495925" y="990600"/>
                        <a:ext cx="314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FF"/>
                            </a:solidFill>
                            <a:miter lim="800000"/>
                            <a:headEnd/>
                            <a:tailEnd/>
                          </a14:hiddenLine>
                        </a:ext>
                      </a:extLst>
                    </p:spPr>
                  </p:pic>
                </p:oleObj>
              </mc:Fallback>
            </mc:AlternateContent>
          </a:graphicData>
        </a:graphic>
      </p:graphicFrame>
      <p:sp>
        <p:nvSpPr>
          <p:cNvPr id="13351" name="Rectangle 41"/>
          <p:cNvSpPr>
            <a:spLocks noChangeArrowheads="1"/>
          </p:cNvSpPr>
          <p:nvPr/>
        </p:nvSpPr>
        <p:spPr bwMode="auto">
          <a:xfrm>
            <a:off x="5953125" y="1211263"/>
            <a:ext cx="2818400" cy="369332"/>
          </a:xfrm>
          <a:prstGeom prst="rect">
            <a:avLst/>
          </a:prstGeom>
          <a:noFill/>
          <a:ln w="9525">
            <a:noFill/>
            <a:miter lim="800000"/>
            <a:headEnd/>
            <a:tailEnd/>
          </a:ln>
        </p:spPr>
        <p:txBody>
          <a:bodyPr wrap="none">
            <a:spAutoFit/>
          </a:bodyPr>
          <a:lstStyle/>
          <a:p>
            <a:r>
              <a:rPr lang="en-US" sz="1600" dirty="0">
                <a:cs typeface="Times New Roman" panose="02020603050405020304" pitchFamily="18" charset="0"/>
              </a:rPr>
              <a:t>-  </a:t>
            </a:r>
            <a:r>
              <a:rPr lang="en-US" dirty="0">
                <a:cs typeface="Times New Roman" panose="02020603050405020304" pitchFamily="18" charset="0"/>
              </a:rPr>
              <a:t>minimum cylinder volume</a:t>
            </a:r>
          </a:p>
        </p:txBody>
      </p:sp>
      <p:sp>
        <p:nvSpPr>
          <p:cNvPr id="13352" name="Rectangle 42"/>
          <p:cNvSpPr>
            <a:spLocks noChangeArrowheads="1"/>
          </p:cNvSpPr>
          <p:nvPr/>
        </p:nvSpPr>
        <p:spPr bwMode="auto">
          <a:xfrm>
            <a:off x="5954713" y="906463"/>
            <a:ext cx="2877711" cy="369332"/>
          </a:xfrm>
          <a:prstGeom prst="rect">
            <a:avLst/>
          </a:prstGeom>
          <a:noFill/>
          <a:ln w="9525">
            <a:noFill/>
            <a:miter lim="800000"/>
            <a:headEnd/>
            <a:tailEnd/>
          </a:ln>
        </p:spPr>
        <p:txBody>
          <a:bodyPr wrap="none">
            <a:spAutoFit/>
          </a:bodyPr>
          <a:lstStyle/>
          <a:p>
            <a:r>
              <a:rPr lang="en-US" dirty="0">
                <a:cs typeface="Times New Roman" panose="02020603050405020304" pitchFamily="18" charset="0"/>
              </a:rPr>
              <a:t>-  maximum cylinder volume</a:t>
            </a:r>
          </a:p>
        </p:txBody>
      </p:sp>
      <p:graphicFrame>
        <p:nvGraphicFramePr>
          <p:cNvPr id="13321" name="Object 43"/>
          <p:cNvGraphicFramePr>
            <a:graphicFrameLocks noChangeAspect="1"/>
          </p:cNvGraphicFramePr>
          <p:nvPr/>
        </p:nvGraphicFramePr>
        <p:xfrm>
          <a:off x="5495925" y="1295400"/>
          <a:ext cx="333375" cy="338138"/>
        </p:xfrm>
        <a:graphic>
          <a:graphicData uri="http://schemas.openxmlformats.org/presentationml/2006/ole">
            <mc:AlternateContent xmlns:mc="http://schemas.openxmlformats.org/markup-compatibility/2006">
              <mc:Choice xmlns:v="urn:schemas-microsoft-com:vml" Requires="v">
                <p:oleObj name="Equation" r:id="rId17" imgW="215640" imgH="215640" progId="Equation.3">
                  <p:embed/>
                </p:oleObj>
              </mc:Choice>
              <mc:Fallback>
                <p:oleObj name="Equation" r:id="rId17" imgW="215640" imgH="215640" progId="Equation.3">
                  <p:embed/>
                  <p:pic>
                    <p:nvPicPr>
                      <p:cNvPr id="13321" name="Object 43"/>
                      <p:cNvPicPr>
                        <a:picLocks noChangeAspect="1" noChangeArrowheads="1"/>
                      </p:cNvPicPr>
                      <p:nvPr/>
                    </p:nvPicPr>
                    <p:blipFill>
                      <a:blip r:embed="rId18"/>
                      <a:srcRect/>
                      <a:stretch>
                        <a:fillRect/>
                      </a:stretch>
                    </p:blipFill>
                    <p:spPr bwMode="auto">
                      <a:xfrm>
                        <a:off x="5495925" y="1295400"/>
                        <a:ext cx="333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FF"/>
                            </a:solidFill>
                            <a:miter lim="800000"/>
                            <a:headEnd/>
                            <a:tailEnd/>
                          </a14:hiddenLine>
                        </a:ext>
                      </a:extLst>
                    </p:spPr>
                  </p:pic>
                </p:oleObj>
              </mc:Fallback>
            </mc:AlternateContent>
          </a:graphicData>
        </a:graphic>
      </p:graphicFrame>
      <p:sp>
        <p:nvSpPr>
          <p:cNvPr id="13353" name="AutoShape 44"/>
          <p:cNvSpPr>
            <a:spLocks/>
          </p:cNvSpPr>
          <p:nvPr/>
        </p:nvSpPr>
        <p:spPr bwMode="auto">
          <a:xfrm>
            <a:off x="5286375" y="990600"/>
            <a:ext cx="152400" cy="1600200"/>
          </a:xfrm>
          <a:prstGeom prst="leftBrace">
            <a:avLst>
              <a:gd name="adj1" fmla="val 87500"/>
              <a:gd name="adj2" fmla="val 50000"/>
            </a:avLst>
          </a:prstGeom>
          <a:noFill/>
          <a:ln w="9525">
            <a:solidFill>
              <a:schemeClr val="tx1"/>
            </a:solidFill>
            <a:round/>
            <a:headEnd/>
            <a:tailEnd/>
          </a:ln>
        </p:spPr>
        <p:txBody>
          <a:bodyPr wrap="none" anchor="ctr"/>
          <a:lstStyle/>
          <a:p>
            <a:endParaRPr lang="en-US"/>
          </a:p>
        </p:txBody>
      </p:sp>
      <p:sp>
        <p:nvSpPr>
          <p:cNvPr id="13386" name="Rectangle 2"/>
          <p:cNvSpPr>
            <a:spLocks noChangeArrowheads="1"/>
          </p:cNvSpPr>
          <p:nvPr/>
        </p:nvSpPr>
        <p:spPr bwMode="auto">
          <a:xfrm>
            <a:off x="2895600" y="152400"/>
            <a:ext cx="3352800" cy="533400"/>
          </a:xfrm>
          <a:prstGeom prst="rect">
            <a:avLst/>
          </a:prstGeom>
          <a:solidFill>
            <a:srgbClr val="0000FF"/>
          </a:solidFill>
          <a:ln w="9525">
            <a:noFill/>
            <a:miter lim="800000"/>
            <a:headEnd/>
            <a:tailEnd/>
          </a:ln>
        </p:spPr>
        <p:txBody>
          <a:bodyPr anchor="ctr"/>
          <a:lstStyle/>
          <a:p>
            <a:pPr algn="ctr"/>
            <a:r>
              <a:rPr lang="en-US" sz="2400" b="1" dirty="0">
                <a:solidFill>
                  <a:schemeClr val="bg1"/>
                </a:solidFill>
                <a:cs typeface="Times New Roman" panose="02020603050405020304" pitchFamily="18" charset="0"/>
              </a:rPr>
              <a:t>Otto cycle (</a:t>
            </a:r>
            <a:r>
              <a:rPr lang="en-US" sz="2400" b="1" dirty="0" err="1">
                <a:solidFill>
                  <a:schemeClr val="bg1"/>
                </a:solidFill>
                <a:cs typeface="Times New Roman" panose="02020603050405020304" pitchFamily="18" charset="0"/>
              </a:rPr>
              <a:t>Cont</a:t>
            </a:r>
            <a:r>
              <a:rPr lang="en-US" sz="2400" b="1" dirty="0">
                <a:solidFill>
                  <a:schemeClr val="bg1"/>
                </a:solidFill>
                <a:cs typeface="Times New Roman" panose="02020603050405020304" pitchFamily="18" charset="0"/>
              </a:rPr>
              <a:t>)</a:t>
            </a:r>
          </a:p>
        </p:txBody>
      </p:sp>
      <p:pic>
        <p:nvPicPr>
          <p:cNvPr id="73" name="Picture 2">
            <a:extLst>
              <a:ext uri="{FF2B5EF4-FFF2-40B4-BE49-F238E27FC236}">
                <a16:creationId xmlns:a16="http://schemas.microsoft.com/office/drawing/2014/main" id="{19D5FEA6-7A58-4ABF-B2FF-2798D07D5589}"/>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13521" y="2321124"/>
            <a:ext cx="3583548" cy="4176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2CDD431-93ED-4960-BFE7-22EDF10C8F4D}"/>
              </a:ext>
            </a:extLst>
          </p:cNvPr>
          <p:cNvSpPr txBox="1"/>
          <p:nvPr/>
        </p:nvSpPr>
        <p:spPr>
          <a:xfrm>
            <a:off x="706120" y="643226"/>
            <a:ext cx="741680" cy="400110"/>
          </a:xfrm>
          <a:prstGeom prst="rect">
            <a:avLst/>
          </a:prstGeom>
          <a:noFill/>
        </p:spPr>
        <p:txBody>
          <a:bodyPr wrap="square" rtlCol="0">
            <a:spAutoFit/>
          </a:bodyPr>
          <a:lstStyle/>
          <a:p>
            <a:r>
              <a:rPr lang="en-US" sz="2000" dirty="0"/>
              <a:t>As </a:t>
            </a:r>
          </a:p>
        </p:txBody>
      </p:sp>
      <p:sp>
        <p:nvSpPr>
          <p:cNvPr id="6" name="Rectangle 2">
            <a:extLst>
              <a:ext uri="{FF2B5EF4-FFF2-40B4-BE49-F238E27FC236}">
                <a16:creationId xmlns:a16="http://schemas.microsoft.com/office/drawing/2014/main" id="{BE971AF3-E33D-4893-BD83-AFA81C774CFC}"/>
              </a:ext>
            </a:extLst>
          </p:cNvPr>
          <p:cNvSpPr>
            <a:spLocks noChangeArrowheads="1"/>
          </p:cNvSpPr>
          <p:nvPr/>
        </p:nvSpPr>
        <p:spPr bwMode="auto">
          <a:xfrm>
            <a:off x="2895600" y="152400"/>
            <a:ext cx="3352800" cy="533400"/>
          </a:xfrm>
          <a:prstGeom prst="rect">
            <a:avLst/>
          </a:prstGeom>
          <a:solidFill>
            <a:srgbClr val="0000FF"/>
          </a:solidFill>
          <a:ln w="9525">
            <a:noFill/>
            <a:miter lim="800000"/>
            <a:headEnd/>
            <a:tailEnd/>
          </a:ln>
        </p:spPr>
        <p:txBody>
          <a:bodyPr anchor="ctr"/>
          <a:lstStyle/>
          <a:p>
            <a:pPr algn="ctr"/>
            <a:r>
              <a:rPr lang="en-US" sz="2400" b="1" dirty="0">
                <a:solidFill>
                  <a:schemeClr val="bg1"/>
                </a:solidFill>
                <a:cs typeface="Times New Roman" panose="02020603050405020304" pitchFamily="18" charset="0"/>
              </a:rPr>
              <a:t>Otto cycle (</a:t>
            </a:r>
            <a:r>
              <a:rPr lang="en-US" sz="2400" b="1" dirty="0" err="1">
                <a:solidFill>
                  <a:schemeClr val="bg1"/>
                </a:solidFill>
                <a:cs typeface="Times New Roman" panose="02020603050405020304" pitchFamily="18" charset="0"/>
              </a:rPr>
              <a:t>cont</a:t>
            </a:r>
            <a:r>
              <a:rPr lang="en-US" sz="2400" b="1" dirty="0">
                <a:solidFill>
                  <a:schemeClr val="bg1"/>
                </a:solidFill>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7" name="Object 4">
                <a:extLst>
                  <a:ext uri="{FF2B5EF4-FFF2-40B4-BE49-F238E27FC236}">
                    <a16:creationId xmlns:a16="http://schemas.microsoft.com/office/drawing/2014/main" id="{F9BD7DB3-69E7-4818-9A46-B142CB667B96}"/>
                  </a:ext>
                </a:extLst>
              </p:cNvPr>
              <p:cNvSpPr txBox="1"/>
              <p:nvPr/>
            </p:nvSpPr>
            <p:spPr bwMode="auto">
              <a:xfrm>
                <a:off x="919480" y="763888"/>
                <a:ext cx="3200401" cy="914400"/>
              </a:xfrm>
              <a:prstGeom prst="rect">
                <a:avLst/>
              </a:prstGeom>
              <a:noFill/>
              <a:ln w="25400">
                <a:noFill/>
                <a:miter lim="800000"/>
                <a:headEnd/>
                <a:tailEnd/>
              </a:ln>
            </p:spPr>
            <p:txBody>
              <a:bodyPr>
                <a:normAutofit/>
              </a:bodyPr>
              <a:lstStyle/>
              <a:p>
                <a:pPr/>
                <a14:m>
                  <m:oMathPara xmlns:m="http://schemas.openxmlformats.org/officeDocument/2006/math">
                    <m:oMathParaPr>
                      <m:jc m:val="left"/>
                    </m:oMathParaPr>
                    <m:oMath xmlns:m="http://schemas.openxmlformats.org/officeDocument/2006/math">
                      <m:r>
                        <a:rPr lang="en-US" sz="2000" i="1" smtClean="0">
                          <a:solidFill>
                            <a:srgbClr val="000000"/>
                          </a:solidFill>
                          <a:latin typeface="Cambria Math" panose="02040503050406030204" pitchFamily="18" charset="0"/>
                        </a:rPr>
                        <m:t> </m:t>
                      </m:r>
                      <m:r>
                        <a:rPr lang="en-US" sz="2000" b="0" i="1" smtClean="0">
                          <a:solidFill>
                            <a:srgbClr val="000000"/>
                          </a:solidFill>
                          <a:latin typeface="Cambria Math" panose="02040503050406030204" pitchFamily="18" charset="0"/>
                        </a:rPr>
                        <m:t>𝑒𝑓𝑓𝑖𝑐𝑖𝑒𝑛𝑐𝑦</m:t>
                      </m:r>
                      <m:r>
                        <a:rPr lang="en-US" sz="2000" i="1">
                          <a:solidFill>
                            <a:srgbClr val="000000"/>
                          </a:solidFill>
                          <a:latin typeface="Cambria Math" panose="02040503050406030204" pitchFamily="18" charset="0"/>
                        </a:rPr>
                        <m:t>=1−</m:t>
                      </m:r>
                      <m:sSup>
                        <m:sSupPr>
                          <m:ctrlPr>
                            <a:rPr lang="en-US" sz="2000" i="1">
                              <a:solidFill>
                                <a:srgbClr val="000000"/>
                              </a:solidFill>
                              <a:latin typeface="Cambria Math" panose="02040503050406030204" pitchFamily="18" charset="0"/>
                            </a:rPr>
                          </m:ctrlPr>
                        </m:sSupPr>
                        <m:e>
                          <m:d>
                            <m:dPr>
                              <m:ctrlPr>
                                <a:rPr lang="en-US" sz="2000" i="1">
                                  <a:solidFill>
                                    <a:srgbClr val="000000"/>
                                  </a:solidFill>
                                  <a:latin typeface="Cambria Math" panose="02040503050406030204" pitchFamily="18" charset="0"/>
                                </a:rPr>
                              </m:ctrlPr>
                            </m:dPr>
                            <m:e>
                              <m:f>
                                <m:fPr>
                                  <m:ctrlPr>
                                    <a:rPr lang="en-US" sz="2000" i="1">
                                      <a:solidFill>
                                        <a:srgbClr val="000000"/>
                                      </a:solidFill>
                                      <a:latin typeface="Cambria Math" panose="02040503050406030204" pitchFamily="18" charset="0"/>
                                    </a:rPr>
                                  </m:ctrlPr>
                                </m:fPr>
                                <m:num>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𝑉</m:t>
                                      </m:r>
                                    </m:e>
                                    <m:sub>
                                      <m:r>
                                        <a:rPr lang="en-US" sz="2000" i="1">
                                          <a:solidFill>
                                            <a:srgbClr val="000000"/>
                                          </a:solidFill>
                                          <a:latin typeface="Cambria Math" panose="02040503050406030204" pitchFamily="18" charset="0"/>
                                        </a:rPr>
                                        <m:t>2</m:t>
                                      </m:r>
                                    </m:sub>
                                  </m:sSub>
                                </m:num>
                                <m:den>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𝑉</m:t>
                                      </m:r>
                                    </m:e>
                                    <m:sub>
                                      <m:r>
                                        <a:rPr lang="en-US" sz="2000" i="1">
                                          <a:solidFill>
                                            <a:srgbClr val="000000"/>
                                          </a:solidFill>
                                          <a:latin typeface="Cambria Math" panose="02040503050406030204" pitchFamily="18" charset="0"/>
                                        </a:rPr>
                                        <m:t>1</m:t>
                                      </m:r>
                                    </m:sub>
                                  </m:sSub>
                                </m:den>
                              </m:f>
                            </m:e>
                          </m:d>
                        </m:e>
                        <m:sup>
                          <m:r>
                            <a:rPr lang="en-US" sz="2000" i="1">
                              <a:solidFill>
                                <a:srgbClr val="000000"/>
                              </a:solidFill>
                              <a:latin typeface="Cambria Math" panose="02040503050406030204" pitchFamily="18" charset="0"/>
                            </a:rPr>
                            <m:t>𝛾</m:t>
                          </m:r>
                          <m:r>
                            <a:rPr lang="en-US" sz="2000" i="1">
                              <a:solidFill>
                                <a:srgbClr val="000000"/>
                              </a:solidFill>
                              <a:latin typeface="Cambria Math" panose="02040503050406030204" pitchFamily="18" charset="0"/>
                            </a:rPr>
                            <m:t>−1</m:t>
                          </m:r>
                        </m:sup>
                      </m:sSup>
                    </m:oMath>
                  </m:oMathPara>
                </a14:m>
                <a:endParaRPr lang="en-US" sz="2000" dirty="0"/>
              </a:p>
            </p:txBody>
          </p:sp>
        </mc:Choice>
        <mc:Fallback xmlns="">
          <p:sp>
            <p:nvSpPr>
              <p:cNvPr id="7" name="Object 4">
                <a:extLst>
                  <a:ext uri="{FF2B5EF4-FFF2-40B4-BE49-F238E27FC236}">
                    <a16:creationId xmlns:a16="http://schemas.microsoft.com/office/drawing/2014/main" id="{F9BD7DB3-69E7-4818-9A46-B142CB667B96}"/>
                  </a:ext>
                </a:extLst>
              </p:cNvPr>
              <p:cNvSpPr txBox="1">
                <a:spLocks noRot="1" noChangeAspect="1" noMove="1" noResize="1" noEditPoints="1" noAdjustHandles="1" noChangeArrowheads="1" noChangeShapeType="1" noTextEdit="1"/>
              </p:cNvSpPr>
              <p:nvPr/>
            </p:nvSpPr>
            <p:spPr bwMode="auto">
              <a:xfrm>
                <a:off x="919480" y="763888"/>
                <a:ext cx="3200401" cy="914400"/>
              </a:xfrm>
              <a:prstGeom prst="rect">
                <a:avLst/>
              </a:prstGeom>
              <a:blipFill>
                <a:blip r:embed="rId2"/>
                <a:stretch>
                  <a:fillRect/>
                </a:stretch>
              </a:blipFill>
              <a:ln w="25400">
                <a:noFill/>
                <a:miter lim="800000"/>
                <a:headEnd/>
                <a:tailEnd/>
              </a:ln>
            </p:spPr>
            <p:txBody>
              <a:bodyPr/>
              <a:lstStyle/>
              <a:p>
                <a:r>
                  <a:rPr lang="en-US">
                    <a:noFill/>
                  </a:rPr>
                  <a:t> </a:t>
                </a:r>
              </a:p>
            </p:txBody>
          </p:sp>
        </mc:Fallback>
      </mc:AlternateContent>
      <p:sp>
        <p:nvSpPr>
          <p:cNvPr id="10" name="TextBox 9">
            <a:extLst>
              <a:ext uri="{FF2B5EF4-FFF2-40B4-BE49-F238E27FC236}">
                <a16:creationId xmlns:a16="http://schemas.microsoft.com/office/drawing/2014/main" id="{6C1A3BEA-C208-487D-A714-595CD18022E4}"/>
              </a:ext>
            </a:extLst>
          </p:cNvPr>
          <p:cNvSpPr txBox="1"/>
          <p:nvPr/>
        </p:nvSpPr>
        <p:spPr>
          <a:xfrm>
            <a:off x="509271" y="3775493"/>
            <a:ext cx="4048760" cy="400110"/>
          </a:xfrm>
          <a:prstGeom prst="rect">
            <a:avLst/>
          </a:prstGeom>
          <a:noFill/>
        </p:spPr>
        <p:txBody>
          <a:bodyPr wrap="square" rtlCol="0">
            <a:spAutoFit/>
          </a:bodyPr>
          <a:lstStyle/>
          <a:p>
            <a:r>
              <a:rPr lang="en-US" sz="2000" dirty="0"/>
              <a:t>The way to improve the efficiency?</a:t>
            </a:r>
          </a:p>
        </p:txBody>
      </p:sp>
      <p:sp>
        <p:nvSpPr>
          <p:cNvPr id="11" name="TextBox 10">
            <a:extLst>
              <a:ext uri="{FF2B5EF4-FFF2-40B4-BE49-F238E27FC236}">
                <a16:creationId xmlns:a16="http://schemas.microsoft.com/office/drawing/2014/main" id="{D35993A0-C0E4-47FD-BDFC-2737FE70CCAC}"/>
              </a:ext>
            </a:extLst>
          </p:cNvPr>
          <p:cNvSpPr txBox="1"/>
          <p:nvPr/>
        </p:nvSpPr>
        <p:spPr>
          <a:xfrm>
            <a:off x="762000" y="4155352"/>
            <a:ext cx="3124200" cy="400110"/>
          </a:xfrm>
          <a:prstGeom prst="rect">
            <a:avLst/>
          </a:prstGeom>
          <a:noFill/>
        </p:spPr>
        <p:txBody>
          <a:bodyPr wrap="square" rtlCol="0">
            <a:spAutoFit/>
          </a:bodyPr>
          <a:lstStyle/>
          <a:p>
            <a:r>
              <a:rPr lang="en-US" sz="2000" dirty="0"/>
              <a:t>Increase compression ratio</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13E83A7-2FB8-47F8-809C-1D2CA81DF6C8}"/>
                  </a:ext>
                </a:extLst>
              </p:cNvPr>
              <p:cNvSpPr txBox="1"/>
              <p:nvPr/>
            </p:nvSpPr>
            <p:spPr>
              <a:xfrm>
                <a:off x="4328161" y="860095"/>
                <a:ext cx="4460240" cy="565989"/>
              </a:xfrm>
              <a:prstGeom prst="rect">
                <a:avLst/>
              </a:prstGeom>
              <a:noFill/>
            </p:spPr>
            <p:txBody>
              <a:bodyPr wrap="square" rtlCol="0">
                <a:spAutoFit/>
              </a:bodyPr>
              <a:lstStyle/>
              <a:p>
                <a:r>
                  <a:rPr lang="en-US" sz="2000" dirty="0"/>
                  <a:t>Typically,   compression ration, </a:t>
                </a:r>
                <a14:m>
                  <m:oMath xmlns:m="http://schemas.openxmlformats.org/officeDocument/2006/math">
                    <m:f>
                      <m:fPr>
                        <m:ctrlPr>
                          <a:rPr lang="en-US" sz="2000" i="1" smtClean="0">
                            <a:latin typeface="Cambria Math" panose="02040503050406030204" pitchFamily="18" charset="0"/>
                          </a:rPr>
                        </m:ctrlPr>
                      </m:fPr>
                      <m:num>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2</m:t>
                            </m:r>
                          </m:sub>
                        </m:sSub>
                      </m:num>
                      <m:den>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1</m:t>
                            </m:r>
                          </m:sub>
                        </m:sSub>
                      </m:den>
                    </m:f>
                    <m:r>
                      <a:rPr lang="en-US" sz="2000" b="0" i="1" smtClean="0">
                        <a:latin typeface="Cambria Math" panose="02040503050406030204" pitchFamily="18" charset="0"/>
                      </a:rPr>
                      <m:t>=8</m:t>
                    </m:r>
                  </m:oMath>
                </a14:m>
                <a:endParaRPr lang="en-US" sz="2000" dirty="0"/>
              </a:p>
            </p:txBody>
          </p:sp>
        </mc:Choice>
        <mc:Fallback xmlns="">
          <p:sp>
            <p:nvSpPr>
              <p:cNvPr id="12" name="TextBox 11">
                <a:extLst>
                  <a:ext uri="{FF2B5EF4-FFF2-40B4-BE49-F238E27FC236}">
                    <a16:creationId xmlns:a16="http://schemas.microsoft.com/office/drawing/2014/main" id="{B13E83A7-2FB8-47F8-809C-1D2CA81DF6C8}"/>
                  </a:ext>
                </a:extLst>
              </p:cNvPr>
              <p:cNvSpPr txBox="1">
                <a:spLocks noRot="1" noChangeAspect="1" noMove="1" noResize="1" noEditPoints="1" noAdjustHandles="1" noChangeArrowheads="1" noChangeShapeType="1" noTextEdit="1"/>
              </p:cNvSpPr>
              <p:nvPr/>
            </p:nvSpPr>
            <p:spPr>
              <a:xfrm>
                <a:off x="4328161" y="860095"/>
                <a:ext cx="4460240" cy="565989"/>
              </a:xfrm>
              <a:prstGeom prst="rect">
                <a:avLst/>
              </a:prstGeom>
              <a:blipFill>
                <a:blip r:embed="rId3"/>
                <a:stretch>
                  <a:fillRect l="-1366"/>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51BD0CCB-9F3D-4E87-99CF-DAD80EA883C4}"/>
              </a:ext>
            </a:extLst>
          </p:cNvPr>
          <p:cNvSpPr txBox="1"/>
          <p:nvPr/>
        </p:nvSpPr>
        <p:spPr>
          <a:xfrm>
            <a:off x="4697730" y="1344027"/>
            <a:ext cx="3276600" cy="400110"/>
          </a:xfrm>
          <a:prstGeom prst="rect">
            <a:avLst/>
          </a:prstGeom>
          <a:noFill/>
        </p:spPr>
        <p:txBody>
          <a:bodyPr wrap="square" rtlCol="0">
            <a:spAutoFit/>
          </a:bodyPr>
          <a:lstStyle/>
          <a:p>
            <a:r>
              <a:rPr lang="en-US" sz="2000" dirty="0">
                <a:sym typeface="Wingdings" panose="05000000000000000000" pitchFamily="2" charset="2"/>
              </a:rPr>
              <a:t>  Efficiency (max) ~ 56%</a:t>
            </a:r>
            <a:endParaRPr lang="en-US" sz="2000" dirty="0"/>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3E8CF91-63EF-43A7-9066-8575F425F861}"/>
                  </a:ext>
                </a:extLst>
              </p:cNvPr>
              <p:cNvSpPr txBox="1"/>
              <p:nvPr/>
            </p:nvSpPr>
            <p:spPr>
              <a:xfrm>
                <a:off x="609600" y="1691650"/>
                <a:ext cx="5105400" cy="646331"/>
              </a:xfrm>
              <a:prstGeom prst="rect">
                <a:avLst/>
              </a:prstGeom>
              <a:noFill/>
            </p:spPr>
            <p:txBody>
              <a:bodyPr wrap="square" rtlCol="0">
                <a:spAutoFit/>
              </a:bodyPr>
              <a:lstStyle/>
              <a:p>
                <a:r>
                  <a:rPr lang="en-US" dirty="0"/>
                  <a:t>While for </a:t>
                </a:r>
                <a:r>
                  <a:rPr lang="en-US" b="1" dirty="0"/>
                  <a:t>Carnot cycle </a:t>
                </a:r>
                <a:r>
                  <a:rPr lang="en-US" dirty="0"/>
                  <a:t>with similar temperature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𝑐</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300 </m:t>
                    </m:r>
                    <m:r>
                      <a:rPr lang="en-US" b="0" i="1" smtClean="0">
                        <a:latin typeface="Cambria Math" panose="02040503050406030204" pitchFamily="18" charset="0"/>
                        <a:ea typeface="Cambria Math" panose="02040503050406030204" pitchFamily="18" charset="0"/>
                      </a:rPr>
                      <m:t>𝐾</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𝑎𝑛𝑑</m:t>
                    </m:r>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h</m:t>
                        </m:r>
                      </m:sub>
                    </m:sSub>
                    <m:r>
                      <a:rPr lang="en-US" b="0" i="1" smtClean="0">
                        <a:latin typeface="Cambria Math" panose="02040503050406030204" pitchFamily="18" charset="0"/>
                        <a:ea typeface="Cambria Math" panose="02040503050406030204" pitchFamily="18" charset="0"/>
                      </a:rPr>
                      <m:t>~600 </m:t>
                    </m:r>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oMath>
                </a14:m>
                <a:r>
                  <a:rPr lang="en-US" dirty="0"/>
                  <a:t> efficiency ~ 66%</a:t>
                </a:r>
              </a:p>
            </p:txBody>
          </p:sp>
        </mc:Choice>
        <mc:Fallback xmlns="">
          <p:sp>
            <p:nvSpPr>
              <p:cNvPr id="14" name="TextBox 13">
                <a:extLst>
                  <a:ext uri="{FF2B5EF4-FFF2-40B4-BE49-F238E27FC236}">
                    <a16:creationId xmlns:a16="http://schemas.microsoft.com/office/drawing/2014/main" id="{13E8CF91-63EF-43A7-9066-8575F425F861}"/>
                  </a:ext>
                </a:extLst>
              </p:cNvPr>
              <p:cNvSpPr txBox="1">
                <a:spLocks noRot="1" noChangeAspect="1" noMove="1" noResize="1" noEditPoints="1" noAdjustHandles="1" noChangeArrowheads="1" noChangeShapeType="1" noTextEdit="1"/>
              </p:cNvSpPr>
              <p:nvPr/>
            </p:nvSpPr>
            <p:spPr>
              <a:xfrm>
                <a:off x="609600" y="1691650"/>
                <a:ext cx="5105400" cy="646331"/>
              </a:xfrm>
              <a:prstGeom prst="rect">
                <a:avLst/>
              </a:prstGeom>
              <a:blipFill>
                <a:blip r:embed="rId4"/>
                <a:stretch>
                  <a:fillRect l="-955" t="-5660" b="-14151"/>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5C46C957-EB09-468D-963D-638152E330C3}"/>
              </a:ext>
            </a:extLst>
          </p:cNvPr>
          <p:cNvSpPr txBox="1"/>
          <p:nvPr/>
        </p:nvSpPr>
        <p:spPr>
          <a:xfrm>
            <a:off x="4417061" y="3079171"/>
            <a:ext cx="4282439" cy="1015663"/>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US" sz="2000" dirty="0"/>
              <a:t>Friction</a:t>
            </a:r>
          </a:p>
          <a:p>
            <a:pPr marL="285750" indent="-285750">
              <a:buFont typeface="Arial" panose="020B0604020202020204" pitchFamily="34" charset="0"/>
              <a:buChar char="•"/>
            </a:pPr>
            <a:r>
              <a:rPr lang="en-US" sz="2000" dirty="0"/>
              <a:t>Conductive heat loss</a:t>
            </a:r>
          </a:p>
          <a:p>
            <a:pPr marL="285750" indent="-285750">
              <a:buFont typeface="Arial" panose="020B0604020202020204" pitchFamily="34" charset="0"/>
              <a:buChar char="•"/>
            </a:pPr>
            <a:r>
              <a:rPr lang="en-US" sz="2000" dirty="0"/>
              <a:t>Incomplete combustion of the fuel</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BFAE120-7287-468C-8413-29627B0C3945}"/>
                  </a:ext>
                </a:extLst>
              </p:cNvPr>
              <p:cNvSpPr txBox="1"/>
              <p:nvPr/>
            </p:nvSpPr>
            <p:spPr>
              <a:xfrm>
                <a:off x="5466080" y="1910016"/>
                <a:ext cx="3439160" cy="369332"/>
              </a:xfrm>
              <a:prstGeom prst="rect">
                <a:avLst/>
              </a:prstGeom>
              <a:noFill/>
            </p:spPr>
            <p:txBody>
              <a:bodyPr wrap="square" rtlCol="0">
                <a:spAutoFit/>
              </a:bodyPr>
              <a:lstStyle/>
              <a:p>
                <a:r>
                  <a:rPr lang="en-US" b="0" dirty="0"/>
                  <a:t>Remember  </a:t>
                </a:r>
                <a14:m>
                  <m:oMath xmlns:m="http://schemas.openxmlformats.org/officeDocument/2006/math">
                    <m:r>
                      <a:rPr lang="en-US" b="0" i="1" smtClean="0">
                        <a:latin typeface="Cambria Math" panose="02040503050406030204" pitchFamily="18" charset="0"/>
                      </a:rPr>
                      <m:t>𝑇</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−1</m:t>
                        </m:r>
                      </m:sup>
                    </m:sSup>
                    <m:r>
                      <a:rPr lang="en-US" b="0" i="1" smtClean="0">
                        <a:latin typeface="Cambria Math" panose="02040503050406030204" pitchFamily="18" charset="0"/>
                      </a:rPr>
                      <m:t>=</m:t>
                    </m:r>
                    <m:r>
                      <a:rPr lang="en-US" b="0" i="1" smtClean="0">
                        <a:latin typeface="Cambria Math" panose="02040503050406030204" pitchFamily="18" charset="0"/>
                      </a:rPr>
                      <m:t>𝑐𝑜𝑛𝑠𝑡𝑎𝑛𝑡</m:t>
                    </m:r>
                  </m:oMath>
                </a14:m>
                <a:endParaRPr lang="en-US" dirty="0"/>
              </a:p>
            </p:txBody>
          </p:sp>
        </mc:Choice>
        <mc:Fallback xmlns="">
          <p:sp>
            <p:nvSpPr>
              <p:cNvPr id="16" name="TextBox 15">
                <a:extLst>
                  <a:ext uri="{FF2B5EF4-FFF2-40B4-BE49-F238E27FC236}">
                    <a16:creationId xmlns:a16="http://schemas.microsoft.com/office/drawing/2014/main" id="{6BFAE120-7287-468C-8413-29627B0C3945}"/>
                  </a:ext>
                </a:extLst>
              </p:cNvPr>
              <p:cNvSpPr txBox="1">
                <a:spLocks noRot="1" noChangeAspect="1" noMove="1" noResize="1" noEditPoints="1" noAdjustHandles="1" noChangeArrowheads="1" noChangeShapeType="1" noTextEdit="1"/>
              </p:cNvSpPr>
              <p:nvPr/>
            </p:nvSpPr>
            <p:spPr>
              <a:xfrm>
                <a:off x="5466080" y="1910016"/>
                <a:ext cx="3439160" cy="369332"/>
              </a:xfrm>
              <a:prstGeom prst="rect">
                <a:avLst/>
              </a:prstGeom>
              <a:blipFill>
                <a:blip r:embed="rId5"/>
                <a:stretch>
                  <a:fillRect l="-1596" t="-8197" b="-24590"/>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356120D6-AB55-4E1D-8A18-700D20E0342A}"/>
              </a:ext>
            </a:extLst>
          </p:cNvPr>
          <p:cNvSpPr txBox="1"/>
          <p:nvPr/>
        </p:nvSpPr>
        <p:spPr>
          <a:xfrm>
            <a:off x="1600200" y="2430661"/>
            <a:ext cx="5237480" cy="400110"/>
          </a:xfrm>
          <a:prstGeom prst="rect">
            <a:avLst/>
          </a:prstGeom>
          <a:noFill/>
          <a:ln>
            <a:solidFill>
              <a:srgbClr val="0000FF"/>
            </a:solidFill>
          </a:ln>
        </p:spPr>
        <p:txBody>
          <a:bodyPr wrap="square">
            <a:spAutoFit/>
          </a:bodyPr>
          <a:lstStyle/>
          <a:p>
            <a:pPr algn="ctr"/>
            <a:r>
              <a:rPr lang="en-US" sz="2000" dirty="0"/>
              <a:t>Today’s automobile engines’ efficiency ~20-30%</a:t>
            </a:r>
          </a:p>
        </p:txBody>
      </p:sp>
      <p:sp>
        <p:nvSpPr>
          <p:cNvPr id="19" name="TextBox 18">
            <a:extLst>
              <a:ext uri="{FF2B5EF4-FFF2-40B4-BE49-F238E27FC236}">
                <a16:creationId xmlns:a16="http://schemas.microsoft.com/office/drawing/2014/main" id="{B64C773C-75FC-44C4-AA26-F5F2FF940CA0}"/>
              </a:ext>
            </a:extLst>
          </p:cNvPr>
          <p:cNvSpPr txBox="1"/>
          <p:nvPr/>
        </p:nvSpPr>
        <p:spPr>
          <a:xfrm>
            <a:off x="706120" y="3011877"/>
            <a:ext cx="3611881" cy="400110"/>
          </a:xfrm>
          <a:prstGeom prst="rect">
            <a:avLst/>
          </a:prstGeom>
          <a:noFill/>
        </p:spPr>
        <p:txBody>
          <a:bodyPr wrap="square" rtlCol="0">
            <a:spAutoFit/>
          </a:bodyPr>
          <a:lstStyle/>
          <a:p>
            <a:r>
              <a:rPr lang="en-US" sz="2000" b="1" dirty="0"/>
              <a:t>Factors reducing the efficiency:</a:t>
            </a:r>
          </a:p>
        </p:txBody>
      </p:sp>
      <p:sp>
        <p:nvSpPr>
          <p:cNvPr id="20" name="TextBox 19">
            <a:extLst>
              <a:ext uri="{FF2B5EF4-FFF2-40B4-BE49-F238E27FC236}">
                <a16:creationId xmlns:a16="http://schemas.microsoft.com/office/drawing/2014/main" id="{75F21841-3C86-41AF-887B-70343AE590F4}"/>
              </a:ext>
            </a:extLst>
          </p:cNvPr>
          <p:cNvSpPr txBox="1"/>
          <p:nvPr/>
        </p:nvSpPr>
        <p:spPr>
          <a:xfrm>
            <a:off x="919480" y="4506278"/>
            <a:ext cx="3362960" cy="646331"/>
          </a:xfrm>
          <a:prstGeom prst="rect">
            <a:avLst/>
          </a:prstGeom>
          <a:noFill/>
        </p:spPr>
        <p:txBody>
          <a:bodyPr wrap="square" rtlCol="0">
            <a:spAutoFit/>
          </a:bodyPr>
          <a:lstStyle/>
          <a:p>
            <a:r>
              <a:rPr lang="en-US" dirty="0"/>
              <a:t>But higher compression </a:t>
            </a:r>
          </a:p>
          <a:p>
            <a:r>
              <a:rPr lang="en-US" dirty="0">
                <a:sym typeface="Wingdings" panose="05000000000000000000" pitchFamily="2" charset="2"/>
              </a:rPr>
              <a:t> higher temperature increase </a:t>
            </a:r>
            <a:endParaRPr lang="en-US" dirty="0"/>
          </a:p>
        </p:txBody>
      </p:sp>
      <p:sp>
        <p:nvSpPr>
          <p:cNvPr id="22" name="TextBox 21">
            <a:extLst>
              <a:ext uri="{FF2B5EF4-FFF2-40B4-BE49-F238E27FC236}">
                <a16:creationId xmlns:a16="http://schemas.microsoft.com/office/drawing/2014/main" id="{2C074B78-E796-4907-97ED-59C1002515EF}"/>
              </a:ext>
            </a:extLst>
          </p:cNvPr>
          <p:cNvSpPr txBox="1"/>
          <p:nvPr/>
        </p:nvSpPr>
        <p:spPr>
          <a:xfrm>
            <a:off x="3850642" y="4605879"/>
            <a:ext cx="4968239" cy="646331"/>
          </a:xfrm>
          <a:prstGeom prst="rect">
            <a:avLst/>
          </a:prstGeom>
          <a:noFill/>
        </p:spPr>
        <p:txBody>
          <a:bodyPr wrap="square" rtlCol="0">
            <a:spAutoFit/>
          </a:bodyPr>
          <a:lstStyle/>
          <a:p>
            <a:pPr marL="285750" indent="-285750">
              <a:buFont typeface="Wingdings" panose="05000000000000000000" pitchFamily="2" charset="2"/>
              <a:buChar char="è"/>
            </a:pPr>
            <a:r>
              <a:rPr lang="en-US" dirty="0">
                <a:sym typeface="Wingdings" panose="05000000000000000000" pitchFamily="2" charset="2"/>
              </a:rPr>
              <a:t>Gasoline can pre-ignite spontaneously before</a:t>
            </a:r>
          </a:p>
          <a:p>
            <a:r>
              <a:rPr lang="en-US" dirty="0">
                <a:sym typeface="Wingdings" panose="05000000000000000000" pitchFamily="2" charset="2"/>
              </a:rPr>
              <a:t>     compression is complete (before ignition stage)</a:t>
            </a:r>
            <a:endParaRPr lang="en-US" dirty="0"/>
          </a:p>
        </p:txBody>
      </p:sp>
      <p:sp>
        <p:nvSpPr>
          <p:cNvPr id="23" name="TextBox 22">
            <a:extLst>
              <a:ext uri="{FF2B5EF4-FFF2-40B4-BE49-F238E27FC236}">
                <a16:creationId xmlns:a16="http://schemas.microsoft.com/office/drawing/2014/main" id="{77008A10-C256-4426-BC12-11376C3900CE}"/>
              </a:ext>
            </a:extLst>
          </p:cNvPr>
          <p:cNvSpPr txBox="1"/>
          <p:nvPr/>
        </p:nvSpPr>
        <p:spPr>
          <a:xfrm>
            <a:off x="5110483" y="5226025"/>
            <a:ext cx="3708398" cy="646331"/>
          </a:xfrm>
          <a:prstGeom prst="rect">
            <a:avLst/>
          </a:prstGeom>
          <a:noFill/>
        </p:spPr>
        <p:txBody>
          <a:bodyPr wrap="square" rtlCol="0">
            <a:spAutoFit/>
          </a:bodyPr>
          <a:lstStyle/>
          <a:p>
            <a:pPr marL="285750" indent="-285750">
              <a:buFont typeface="Wingdings" panose="05000000000000000000" pitchFamily="2" charset="2"/>
              <a:buChar char="è"/>
            </a:pPr>
            <a:r>
              <a:rPr lang="en-US" dirty="0">
                <a:sym typeface="Wingdings" panose="05000000000000000000" pitchFamily="2" charset="2"/>
              </a:rPr>
              <a:t>Cause P to increase before point 2</a:t>
            </a:r>
          </a:p>
          <a:p>
            <a:r>
              <a:rPr lang="en-US" dirty="0">
                <a:sym typeface="Wingdings" panose="05000000000000000000" pitchFamily="2" charset="2"/>
              </a:rPr>
              <a:t>      (or B) on PV-diagram </a:t>
            </a:r>
            <a:endParaRPr lang="en-US" dirty="0"/>
          </a:p>
        </p:txBody>
      </p:sp>
      <p:sp>
        <p:nvSpPr>
          <p:cNvPr id="24" name="TextBox 23">
            <a:extLst>
              <a:ext uri="{FF2B5EF4-FFF2-40B4-BE49-F238E27FC236}">
                <a16:creationId xmlns:a16="http://schemas.microsoft.com/office/drawing/2014/main" id="{F42943A8-DC25-4125-B6F1-4DD44F9EEC9E}"/>
              </a:ext>
            </a:extLst>
          </p:cNvPr>
          <p:cNvSpPr txBox="1"/>
          <p:nvPr/>
        </p:nvSpPr>
        <p:spPr>
          <a:xfrm>
            <a:off x="476251" y="5472246"/>
            <a:ext cx="4114800" cy="400110"/>
          </a:xfrm>
          <a:prstGeom prst="rect">
            <a:avLst/>
          </a:prstGeom>
          <a:noFill/>
        </p:spPr>
        <p:txBody>
          <a:bodyPr wrap="square" rtlCol="0">
            <a:spAutoFit/>
          </a:bodyPr>
          <a:lstStyle/>
          <a:p>
            <a:r>
              <a:rPr lang="en-US" sz="2000" dirty="0"/>
              <a:t>This can be avoided in diesel engine</a:t>
            </a:r>
          </a:p>
        </p:txBody>
      </p:sp>
      <p:sp>
        <p:nvSpPr>
          <p:cNvPr id="25" name="TextBox 24">
            <a:extLst>
              <a:ext uri="{FF2B5EF4-FFF2-40B4-BE49-F238E27FC236}">
                <a16:creationId xmlns:a16="http://schemas.microsoft.com/office/drawing/2014/main" id="{CCBABE84-D3BA-47CE-A023-EBA272D70418}"/>
              </a:ext>
            </a:extLst>
          </p:cNvPr>
          <p:cNvSpPr txBox="1"/>
          <p:nvPr/>
        </p:nvSpPr>
        <p:spPr>
          <a:xfrm>
            <a:off x="537211" y="5815393"/>
            <a:ext cx="4724400" cy="646331"/>
          </a:xfrm>
          <a:prstGeom prst="rect">
            <a:avLst/>
          </a:prstGeom>
          <a:noFill/>
        </p:spPr>
        <p:txBody>
          <a:bodyPr wrap="square" rtlCol="0">
            <a:spAutoFit/>
          </a:bodyPr>
          <a:lstStyle/>
          <a:p>
            <a:r>
              <a:rPr lang="en-US" dirty="0"/>
              <a:t>by compressing only air and then spraying fuel into the cylinder (where air is hot enough)</a:t>
            </a:r>
          </a:p>
        </p:txBody>
      </p:sp>
      <p:sp>
        <p:nvSpPr>
          <p:cNvPr id="26" name="TextBox 25">
            <a:extLst>
              <a:ext uri="{FF2B5EF4-FFF2-40B4-BE49-F238E27FC236}">
                <a16:creationId xmlns:a16="http://schemas.microsoft.com/office/drawing/2014/main" id="{E1EC85F8-1DE7-42C2-B87A-B03B1DA044A3}"/>
              </a:ext>
            </a:extLst>
          </p:cNvPr>
          <p:cNvSpPr txBox="1"/>
          <p:nvPr/>
        </p:nvSpPr>
        <p:spPr>
          <a:xfrm>
            <a:off x="4662170" y="6092392"/>
            <a:ext cx="1752600" cy="369332"/>
          </a:xfrm>
          <a:prstGeom prst="rect">
            <a:avLst/>
          </a:prstGeom>
          <a:noFill/>
        </p:spPr>
        <p:txBody>
          <a:bodyPr wrap="square" rtlCol="0">
            <a:spAutoFit/>
          </a:bodyPr>
          <a:lstStyle/>
          <a:p>
            <a:r>
              <a:rPr lang="en-US" dirty="0">
                <a:sym typeface="Wingdings" panose="05000000000000000000" pitchFamily="2" charset="2"/>
              </a:rPr>
              <a:t> Ignition starts</a:t>
            </a:r>
            <a:endParaRPr lang="en-US" dirty="0"/>
          </a:p>
        </p:txBody>
      </p:sp>
    </p:spTree>
    <p:extLst>
      <p:ext uri="{BB962C8B-B14F-4D97-AF65-F5344CB8AC3E}">
        <p14:creationId xmlns:p14="http://schemas.microsoft.com/office/powerpoint/2010/main" val="412423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childTnLst>
                                </p:cTn>
                              </p:par>
                            </p:childTnLst>
                          </p:cTn>
                        </p:par>
                        <p:par>
                          <p:cTn id="58" fill="hold">
                            <p:stCondLst>
                              <p:cond delay="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animBg="1"/>
      <p:bldP spid="16" grpId="0"/>
      <p:bldP spid="18" grpId="0" animBg="1"/>
      <p:bldP spid="19" grpId="0"/>
      <p:bldP spid="20" grpId="0"/>
      <p:bldP spid="22" grpId="0"/>
      <p:bldP spid="23" grpId="0"/>
      <p:bldP spid="24" grpId="0"/>
      <p:bldP spid="25" grpId="0"/>
      <p:bldP spid="26"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4413</TotalTime>
  <Words>2011</Words>
  <Application>Microsoft Office PowerPoint</Application>
  <PresentationFormat>On-screen Show (4:3)</PresentationFormat>
  <Paragraphs>302</Paragraphs>
  <Slides>17</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4" baseType="lpstr">
      <vt:lpstr>Arial</vt:lpstr>
      <vt:lpstr>Calibri</vt:lpstr>
      <vt:lpstr>Cambria Math</vt:lpstr>
      <vt:lpstr>Times New Roman</vt:lpstr>
      <vt:lpstr>Wingdings</vt:lpstr>
      <vt:lpstr>Default Design</vt:lpstr>
      <vt:lpstr>Equation</vt:lpstr>
      <vt:lpstr>Refrigerators</vt:lpstr>
      <vt:lpstr>More on Refrigerators</vt:lpstr>
      <vt:lpstr>The Maximum Efficiency</vt:lpstr>
      <vt:lpstr>The Stirling heat engine</vt:lpstr>
      <vt:lpstr>PowerPoint Presentation</vt:lpstr>
      <vt:lpstr>Internal Combustion Engines (Otto cycle)</vt:lpstr>
      <vt:lpstr>Otto cycle</vt:lpstr>
      <vt:lpstr>PowerPoint Presentation</vt:lpstr>
      <vt:lpstr>PowerPoint Presentation</vt:lpstr>
      <vt:lpstr>PowerPoint Presentation</vt:lpstr>
      <vt:lpstr>Steam engine (Rankine cycle)</vt:lpstr>
      <vt:lpstr>PowerPoint Presentation</vt:lpstr>
      <vt:lpstr>Real Refrigerators/Air Conditioners</vt:lpstr>
      <vt:lpstr>PowerPoint Presentation</vt:lpstr>
      <vt:lpstr>PowerPoint Presentation</vt:lpstr>
      <vt:lpstr>Toward Absolute Zero  </vt:lpstr>
      <vt:lpstr>PowerPoint Presentation</vt:lpstr>
    </vt:vector>
  </TitlesOfParts>
  <Company>Rutgers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351     Thermal Physics      Spring 2009</dc:title>
  <dc:creator>Weida Wu</dc:creator>
  <cp:lastModifiedBy>Tariq Gilani</cp:lastModifiedBy>
  <cp:revision>309</cp:revision>
  <dcterms:created xsi:type="dcterms:W3CDTF">2008-12-22T02:42:35Z</dcterms:created>
  <dcterms:modified xsi:type="dcterms:W3CDTF">2022-03-16T14:29:20Z</dcterms:modified>
</cp:coreProperties>
</file>